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888" r:id="rId2"/>
  </p:sldMasterIdLst>
  <p:notesMasterIdLst>
    <p:notesMasterId r:id="rId49"/>
  </p:notesMasterIdLst>
  <p:sldIdLst>
    <p:sldId id="879" r:id="rId3"/>
    <p:sldId id="880" r:id="rId4"/>
    <p:sldId id="933" r:id="rId5"/>
    <p:sldId id="844" r:id="rId6"/>
    <p:sldId id="846" r:id="rId7"/>
    <p:sldId id="281" r:id="rId8"/>
    <p:sldId id="849" r:id="rId9"/>
    <p:sldId id="279" r:id="rId10"/>
    <p:sldId id="282" r:id="rId11"/>
    <p:sldId id="1013" r:id="rId12"/>
    <p:sldId id="1010" r:id="rId13"/>
    <p:sldId id="935" r:id="rId14"/>
    <p:sldId id="1011" r:id="rId15"/>
    <p:sldId id="751" r:id="rId16"/>
    <p:sldId id="752" r:id="rId17"/>
    <p:sldId id="753" r:id="rId18"/>
    <p:sldId id="757" r:id="rId19"/>
    <p:sldId id="758" r:id="rId20"/>
    <p:sldId id="784" r:id="rId21"/>
    <p:sldId id="759" r:id="rId22"/>
    <p:sldId id="769" r:id="rId23"/>
    <p:sldId id="770" r:id="rId24"/>
    <p:sldId id="749" r:id="rId25"/>
    <p:sldId id="786" r:id="rId26"/>
    <p:sldId id="788" r:id="rId27"/>
    <p:sldId id="789" r:id="rId28"/>
    <p:sldId id="790" r:id="rId29"/>
    <p:sldId id="791" r:id="rId30"/>
    <p:sldId id="792" r:id="rId31"/>
    <p:sldId id="783" r:id="rId32"/>
    <p:sldId id="798" r:id="rId33"/>
    <p:sldId id="799" r:id="rId34"/>
    <p:sldId id="807" r:id="rId35"/>
    <p:sldId id="808" r:id="rId36"/>
    <p:sldId id="809" r:id="rId37"/>
    <p:sldId id="810" r:id="rId38"/>
    <p:sldId id="811" r:id="rId39"/>
    <p:sldId id="812" r:id="rId40"/>
    <p:sldId id="813" r:id="rId41"/>
    <p:sldId id="815" r:id="rId42"/>
    <p:sldId id="804" r:id="rId43"/>
    <p:sldId id="814" r:id="rId44"/>
    <p:sldId id="802" r:id="rId45"/>
    <p:sldId id="803" r:id="rId46"/>
    <p:sldId id="805" r:id="rId47"/>
    <p:sldId id="1012" r:id="rId4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CEFFF14A-B895-4F48-9634-EE06A19E02F0}">
          <p14:sldIdLst>
            <p14:sldId id="879"/>
          </p14:sldIdLst>
        </p14:section>
        <p14:section name="Seção sem Título" id="{B0E9096B-8E71-4B4D-87AE-B6010DFC56B6}">
          <p14:sldIdLst>
            <p14:sldId id="880"/>
            <p14:sldId id="933"/>
            <p14:sldId id="844"/>
            <p14:sldId id="846"/>
            <p14:sldId id="281"/>
            <p14:sldId id="849"/>
            <p14:sldId id="279"/>
            <p14:sldId id="282"/>
            <p14:sldId id="1013"/>
            <p14:sldId id="1010"/>
            <p14:sldId id="935"/>
            <p14:sldId id="1011"/>
            <p14:sldId id="751"/>
            <p14:sldId id="752"/>
            <p14:sldId id="753"/>
            <p14:sldId id="757"/>
            <p14:sldId id="758"/>
            <p14:sldId id="784"/>
            <p14:sldId id="759"/>
            <p14:sldId id="769"/>
            <p14:sldId id="770"/>
            <p14:sldId id="749"/>
            <p14:sldId id="786"/>
            <p14:sldId id="788"/>
            <p14:sldId id="789"/>
            <p14:sldId id="790"/>
            <p14:sldId id="791"/>
            <p14:sldId id="792"/>
            <p14:sldId id="783"/>
            <p14:sldId id="798"/>
            <p14:sldId id="799"/>
            <p14:sldId id="807"/>
            <p14:sldId id="808"/>
            <p14:sldId id="809"/>
            <p14:sldId id="810"/>
            <p14:sldId id="811"/>
            <p14:sldId id="812"/>
            <p14:sldId id="813"/>
            <p14:sldId id="815"/>
            <p14:sldId id="804"/>
            <p14:sldId id="814"/>
            <p14:sldId id="802"/>
            <p14:sldId id="803"/>
            <p14:sldId id="805"/>
            <p14:sldId id="10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C54A2D-527F-491C-B848-4BCCE4B24085}" v="359" dt="2024-04-20T18:52:44.3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5403" autoAdjust="0"/>
    <p:restoredTop sz="91543" autoAdjust="0"/>
  </p:normalViewPr>
  <p:slideViewPr>
    <p:cSldViewPr>
      <p:cViewPr varScale="1">
        <p:scale>
          <a:sx n="75" d="100"/>
          <a:sy n="75" d="100"/>
        </p:scale>
        <p:origin x="1013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ago Cavalcanti Alves" userId="461077c2ac2fc69b" providerId="LiveId" clId="{1CC54A2D-527F-491C-B848-4BCCE4B24085}"/>
    <pc:docChg chg="undo custSel addSld delSld modSld sldOrd modSection">
      <pc:chgData name="Tiago Cavalcanti Alves" userId="461077c2ac2fc69b" providerId="LiveId" clId="{1CC54A2D-527F-491C-B848-4BCCE4B24085}" dt="2024-04-20T18:52:44.367" v="1134"/>
      <pc:docMkLst>
        <pc:docMk/>
      </pc:docMkLst>
      <pc:sldChg chg="del">
        <pc:chgData name="Tiago Cavalcanti Alves" userId="461077c2ac2fc69b" providerId="LiveId" clId="{1CC54A2D-527F-491C-B848-4BCCE4B24085}" dt="2024-04-20T12:33:02.404" v="6" actId="47"/>
        <pc:sldMkLst>
          <pc:docMk/>
          <pc:sldMk cId="2347672785" sldId="256"/>
        </pc:sldMkLst>
      </pc:sldChg>
      <pc:sldChg chg="del">
        <pc:chgData name="Tiago Cavalcanti Alves" userId="461077c2ac2fc69b" providerId="LiveId" clId="{1CC54A2D-527F-491C-B848-4BCCE4B24085}" dt="2024-04-20T12:36:11.803" v="9" actId="47"/>
        <pc:sldMkLst>
          <pc:docMk/>
          <pc:sldMk cId="2150305665" sldId="257"/>
        </pc:sldMkLst>
      </pc:sldChg>
      <pc:sldChg chg="modSp mod">
        <pc:chgData name="Tiago Cavalcanti Alves" userId="461077c2ac2fc69b" providerId="LiveId" clId="{1CC54A2D-527F-491C-B848-4BCCE4B24085}" dt="2024-04-20T12:43:27.031" v="46" actId="14100"/>
        <pc:sldMkLst>
          <pc:docMk/>
          <pc:sldMk cId="2499096603" sldId="279"/>
        </pc:sldMkLst>
        <pc:spChg chg="mod">
          <ac:chgData name="Tiago Cavalcanti Alves" userId="461077c2ac2fc69b" providerId="LiveId" clId="{1CC54A2D-527F-491C-B848-4BCCE4B24085}" dt="2024-04-20T12:43:27.031" v="46" actId="14100"/>
          <ac:spMkLst>
            <pc:docMk/>
            <pc:sldMk cId="2499096603" sldId="279"/>
            <ac:spMk id="6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2:42:44.708" v="39" actId="14100"/>
          <ac:spMkLst>
            <pc:docMk/>
            <pc:sldMk cId="2499096603" sldId="279"/>
            <ac:spMk id="10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2:43:13.921" v="44" actId="14100"/>
          <ac:spMkLst>
            <pc:docMk/>
            <pc:sldMk cId="2499096603" sldId="279"/>
            <ac:spMk id="12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2:42:30.778" v="37" actId="14100"/>
          <ac:spMkLst>
            <pc:docMk/>
            <pc:sldMk cId="2499096603" sldId="279"/>
            <ac:spMk id="13" creationId="{A8387694-CDB3-49D7-BF50-3B6E23757A41}"/>
          </ac:spMkLst>
        </pc:spChg>
        <pc:picChg chg="mod">
          <ac:chgData name="Tiago Cavalcanti Alves" userId="461077c2ac2fc69b" providerId="LiveId" clId="{1CC54A2D-527F-491C-B848-4BCCE4B24085}" dt="2024-04-20T12:43:22.212" v="45" actId="14100"/>
          <ac:picMkLst>
            <pc:docMk/>
            <pc:sldMk cId="2499096603" sldId="279"/>
            <ac:picMk id="3" creationId="{00000000-0000-0000-0000-000000000000}"/>
          </ac:picMkLst>
        </pc:picChg>
        <pc:picChg chg="mod">
          <ac:chgData name="Tiago Cavalcanti Alves" userId="461077c2ac2fc69b" providerId="LiveId" clId="{1CC54A2D-527F-491C-B848-4BCCE4B24085}" dt="2024-04-20T12:42:40.530" v="38" actId="14100"/>
          <ac:picMkLst>
            <pc:docMk/>
            <pc:sldMk cId="2499096603" sldId="279"/>
            <ac:picMk id="8" creationId="{00000000-0000-0000-0000-000000000000}"/>
          </ac:picMkLst>
        </pc:picChg>
        <pc:picChg chg="mod">
          <ac:chgData name="Tiago Cavalcanti Alves" userId="461077c2ac2fc69b" providerId="LiveId" clId="{1CC54A2D-527F-491C-B848-4BCCE4B24085}" dt="2024-04-20T12:43:02.347" v="42" actId="1076"/>
          <ac:picMkLst>
            <pc:docMk/>
            <pc:sldMk cId="2499096603" sldId="279"/>
            <ac:picMk id="9" creationId="{00000000-0000-0000-0000-000000000000}"/>
          </ac:picMkLst>
        </pc:picChg>
      </pc:sldChg>
      <pc:sldChg chg="del">
        <pc:chgData name="Tiago Cavalcanti Alves" userId="461077c2ac2fc69b" providerId="LiveId" clId="{1CC54A2D-527F-491C-B848-4BCCE4B24085}" dt="2024-04-20T12:39:24.820" v="20" actId="47"/>
        <pc:sldMkLst>
          <pc:docMk/>
          <pc:sldMk cId="3608712966" sldId="280"/>
        </pc:sldMkLst>
      </pc:sldChg>
      <pc:sldChg chg="addSp modSp mod modAnim">
        <pc:chgData name="Tiago Cavalcanti Alves" userId="461077c2ac2fc69b" providerId="LiveId" clId="{1CC54A2D-527F-491C-B848-4BCCE4B24085}" dt="2024-04-20T12:50:31.534" v="72" actId="404"/>
        <pc:sldMkLst>
          <pc:docMk/>
          <pc:sldMk cId="2228314970" sldId="281"/>
        </pc:sldMkLst>
        <pc:spChg chg="add mod">
          <ac:chgData name="Tiago Cavalcanti Alves" userId="461077c2ac2fc69b" providerId="LiveId" clId="{1CC54A2D-527F-491C-B848-4BCCE4B24085}" dt="2024-04-20T12:50:31.534" v="72" actId="404"/>
          <ac:spMkLst>
            <pc:docMk/>
            <pc:sldMk cId="2228314970" sldId="281"/>
            <ac:spMk id="2" creationId="{324249E1-19D6-71F5-3B0B-4B644D3FB5A7}"/>
          </ac:spMkLst>
        </pc:spChg>
        <pc:spChg chg="mod">
          <ac:chgData name="Tiago Cavalcanti Alves" userId="461077c2ac2fc69b" providerId="LiveId" clId="{1CC54A2D-527F-491C-B848-4BCCE4B24085}" dt="2024-04-20T12:38:14.794" v="19" actId="403"/>
          <ac:spMkLst>
            <pc:docMk/>
            <pc:sldMk cId="2228314970" sldId="281"/>
            <ac:spMk id="6" creationId="{00000000-0000-0000-0000-000000000000}"/>
          </ac:spMkLst>
        </pc:spChg>
      </pc:sldChg>
      <pc:sldChg chg="modSp mod ord">
        <pc:chgData name="Tiago Cavalcanti Alves" userId="461077c2ac2fc69b" providerId="LiveId" clId="{1CC54A2D-527F-491C-B848-4BCCE4B24085}" dt="2024-04-20T12:52:44.534" v="78"/>
        <pc:sldMkLst>
          <pc:docMk/>
          <pc:sldMk cId="2183812169" sldId="282"/>
        </pc:sldMkLst>
        <pc:spChg chg="mod">
          <ac:chgData name="Tiago Cavalcanti Alves" userId="461077c2ac2fc69b" providerId="LiveId" clId="{1CC54A2D-527F-491C-B848-4BCCE4B24085}" dt="2024-04-20T12:42:15.603" v="36" actId="20577"/>
          <ac:spMkLst>
            <pc:docMk/>
            <pc:sldMk cId="2183812169" sldId="282"/>
            <ac:spMk id="9" creationId="{00000000-0000-0000-0000-000000000000}"/>
          </ac:spMkLst>
        </pc:spChg>
      </pc:sldChg>
      <pc:sldChg chg="add del">
        <pc:chgData name="Tiago Cavalcanti Alves" userId="461077c2ac2fc69b" providerId="LiveId" clId="{1CC54A2D-527F-491C-B848-4BCCE4B24085}" dt="2024-04-20T14:31:48.788" v="302" actId="47"/>
        <pc:sldMkLst>
          <pc:docMk/>
          <pc:sldMk cId="2054048085" sldId="310"/>
        </pc:sldMkLst>
      </pc:sldChg>
      <pc:sldChg chg="add del">
        <pc:chgData name="Tiago Cavalcanti Alves" userId="461077c2ac2fc69b" providerId="LiveId" clId="{1CC54A2D-527F-491C-B848-4BCCE4B24085}" dt="2024-04-20T16:26:22.189" v="1129" actId="2696"/>
        <pc:sldMkLst>
          <pc:docMk/>
          <pc:sldMk cId="1095197159" sldId="749"/>
        </pc:sldMkLst>
      </pc:sldChg>
      <pc:sldChg chg="modSp add del mod">
        <pc:chgData name="Tiago Cavalcanti Alves" userId="461077c2ac2fc69b" providerId="LiveId" clId="{1CC54A2D-527F-491C-B848-4BCCE4B24085}" dt="2024-04-20T14:26:11.484" v="286" actId="2696"/>
        <pc:sldMkLst>
          <pc:docMk/>
          <pc:sldMk cId="1999053038" sldId="749"/>
        </pc:sldMkLst>
        <pc:spChg chg="mod">
          <ac:chgData name="Tiago Cavalcanti Alves" userId="461077c2ac2fc69b" providerId="LiveId" clId="{1CC54A2D-527F-491C-B848-4BCCE4B24085}" dt="2024-04-20T14:01:07.829" v="242" actId="1076"/>
          <ac:spMkLst>
            <pc:docMk/>
            <pc:sldMk cId="1999053038" sldId="749"/>
            <ac:spMk id="9" creationId="{00000000-0000-0000-0000-000000000000}"/>
          </ac:spMkLst>
        </pc:spChg>
      </pc:sldChg>
      <pc:sldChg chg="add">
        <pc:chgData name="Tiago Cavalcanti Alves" userId="461077c2ac2fc69b" providerId="LiveId" clId="{1CC54A2D-527F-491C-B848-4BCCE4B24085}" dt="2024-04-20T16:26:31.926" v="1130"/>
        <pc:sldMkLst>
          <pc:docMk/>
          <pc:sldMk cId="2812750360" sldId="749"/>
        </pc:sldMkLst>
      </pc:sldChg>
      <pc:sldChg chg="add del">
        <pc:chgData name="Tiago Cavalcanti Alves" userId="461077c2ac2fc69b" providerId="LiveId" clId="{1CC54A2D-527F-491C-B848-4BCCE4B24085}" dt="2024-04-20T14:28:58.716" v="300" actId="47"/>
        <pc:sldMkLst>
          <pc:docMk/>
          <pc:sldMk cId="522803716" sldId="750"/>
        </pc:sldMkLst>
      </pc:sldChg>
      <pc:sldChg chg="modSp add mod">
        <pc:chgData name="Tiago Cavalcanti Alves" userId="461077c2ac2fc69b" providerId="LiveId" clId="{1CC54A2D-527F-491C-B848-4BCCE4B24085}" dt="2024-04-20T13:36:31.598" v="117" actId="20577"/>
        <pc:sldMkLst>
          <pc:docMk/>
          <pc:sldMk cId="3501034105" sldId="751"/>
        </pc:sldMkLst>
        <pc:spChg chg="mod">
          <ac:chgData name="Tiago Cavalcanti Alves" userId="461077c2ac2fc69b" providerId="LiveId" clId="{1CC54A2D-527F-491C-B848-4BCCE4B24085}" dt="2024-04-20T13:36:31.598" v="117" actId="20577"/>
          <ac:spMkLst>
            <pc:docMk/>
            <pc:sldMk cId="3501034105" sldId="751"/>
            <ac:spMk id="8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3:29:47.577" v="106" actId="1076"/>
          <ac:spMkLst>
            <pc:docMk/>
            <pc:sldMk cId="3501034105" sldId="751"/>
            <ac:spMk id="10" creationId="{00000000-0000-0000-0000-000000000000}"/>
          </ac:spMkLst>
        </pc:spChg>
      </pc:sldChg>
      <pc:sldChg chg="add del">
        <pc:chgData name="Tiago Cavalcanti Alves" userId="461077c2ac2fc69b" providerId="LiveId" clId="{1CC54A2D-527F-491C-B848-4BCCE4B24085}" dt="2024-04-20T13:27:20.313" v="93" actId="2696"/>
        <pc:sldMkLst>
          <pc:docMk/>
          <pc:sldMk cId="4265158093" sldId="751"/>
        </pc:sldMkLst>
      </pc:sldChg>
      <pc:sldChg chg="add del">
        <pc:chgData name="Tiago Cavalcanti Alves" userId="461077c2ac2fc69b" providerId="LiveId" clId="{1CC54A2D-527F-491C-B848-4BCCE4B24085}" dt="2024-04-20T13:27:20.313" v="93" actId="2696"/>
        <pc:sldMkLst>
          <pc:docMk/>
          <pc:sldMk cId="701190542" sldId="752"/>
        </pc:sldMkLst>
      </pc:sldChg>
      <pc:sldChg chg="addSp delSp modSp add mod delAnim modAnim">
        <pc:chgData name="Tiago Cavalcanti Alves" userId="461077c2ac2fc69b" providerId="LiveId" clId="{1CC54A2D-527F-491C-B848-4BCCE4B24085}" dt="2024-04-20T13:58:01.618" v="232" actId="20578"/>
        <pc:sldMkLst>
          <pc:docMk/>
          <pc:sldMk cId="941438506" sldId="752"/>
        </pc:sldMkLst>
        <pc:spChg chg="add mod">
          <ac:chgData name="Tiago Cavalcanti Alves" userId="461077c2ac2fc69b" providerId="LiveId" clId="{1CC54A2D-527F-491C-B848-4BCCE4B24085}" dt="2024-04-20T13:38:41.079" v="140" actId="403"/>
          <ac:spMkLst>
            <pc:docMk/>
            <pc:sldMk cId="941438506" sldId="752"/>
            <ac:spMk id="2" creationId="{6F4AA0F0-E082-E49C-DB53-7A99AA335885}"/>
          </ac:spMkLst>
        </pc:spChg>
        <pc:spChg chg="add mod">
          <ac:chgData name="Tiago Cavalcanti Alves" userId="461077c2ac2fc69b" providerId="LiveId" clId="{1CC54A2D-527F-491C-B848-4BCCE4B24085}" dt="2024-04-20T13:51:28.375" v="189" actId="115"/>
          <ac:spMkLst>
            <pc:docMk/>
            <pc:sldMk cId="941438506" sldId="752"/>
            <ac:spMk id="3" creationId="{3FE93BEC-C5B2-F7A6-255A-D89A0C24C2CB}"/>
          </ac:spMkLst>
        </pc:spChg>
        <pc:spChg chg="add mod">
          <ac:chgData name="Tiago Cavalcanti Alves" userId="461077c2ac2fc69b" providerId="LiveId" clId="{1CC54A2D-527F-491C-B848-4BCCE4B24085}" dt="2024-04-20T13:58:01.618" v="232" actId="20578"/>
          <ac:spMkLst>
            <pc:docMk/>
            <pc:sldMk cId="941438506" sldId="752"/>
            <ac:spMk id="4" creationId="{5670025B-D2BD-61A0-06B9-4016EDDB56B2}"/>
          </ac:spMkLst>
        </pc:spChg>
        <pc:spChg chg="del mod">
          <ac:chgData name="Tiago Cavalcanti Alves" userId="461077c2ac2fc69b" providerId="LiveId" clId="{1CC54A2D-527F-491C-B848-4BCCE4B24085}" dt="2024-04-20T13:38:19.663" v="136" actId="478"/>
          <ac:spMkLst>
            <pc:docMk/>
            <pc:sldMk cId="941438506" sldId="752"/>
            <ac:spMk id="9" creationId="{00000000-0000-0000-0000-000000000000}"/>
          </ac:spMkLst>
        </pc:spChg>
        <pc:spChg chg="del mod">
          <ac:chgData name="Tiago Cavalcanti Alves" userId="461077c2ac2fc69b" providerId="LiveId" clId="{1CC54A2D-527F-491C-B848-4BCCE4B24085}" dt="2024-04-20T13:36:41.065" v="119" actId="478"/>
          <ac:spMkLst>
            <pc:docMk/>
            <pc:sldMk cId="941438506" sldId="752"/>
            <ac:spMk id="11" creationId="{00000000-0000-0000-0000-000000000000}"/>
          </ac:spMkLst>
        </pc:spChg>
        <pc:picChg chg="mod">
          <ac:chgData name="Tiago Cavalcanti Alves" userId="461077c2ac2fc69b" providerId="LiveId" clId="{1CC54A2D-527F-491C-B848-4BCCE4B24085}" dt="2024-04-20T13:36:50.052" v="121" actId="14100"/>
          <ac:picMkLst>
            <pc:docMk/>
            <pc:sldMk cId="941438506" sldId="752"/>
            <ac:picMk id="8" creationId="{00000000-0000-0000-0000-000000000000}"/>
          </ac:picMkLst>
        </pc:picChg>
      </pc:sldChg>
      <pc:sldChg chg="add">
        <pc:chgData name="Tiago Cavalcanti Alves" userId="461077c2ac2fc69b" providerId="LiveId" clId="{1CC54A2D-527F-491C-B848-4BCCE4B24085}" dt="2024-04-20T13:48:47.390" v="162"/>
        <pc:sldMkLst>
          <pc:docMk/>
          <pc:sldMk cId="648539918" sldId="753"/>
        </pc:sldMkLst>
      </pc:sldChg>
      <pc:sldChg chg="add">
        <pc:chgData name="Tiago Cavalcanti Alves" userId="461077c2ac2fc69b" providerId="LiveId" clId="{1CC54A2D-527F-491C-B848-4BCCE4B24085}" dt="2024-04-20T13:58:49.650" v="233"/>
        <pc:sldMkLst>
          <pc:docMk/>
          <pc:sldMk cId="3745083133" sldId="757"/>
        </pc:sldMkLst>
      </pc:sldChg>
      <pc:sldChg chg="add modAnim">
        <pc:chgData name="Tiago Cavalcanti Alves" userId="461077c2ac2fc69b" providerId="LiveId" clId="{1CC54A2D-527F-491C-B848-4BCCE4B24085}" dt="2024-04-20T13:59:41.049" v="238"/>
        <pc:sldMkLst>
          <pc:docMk/>
          <pc:sldMk cId="104957492" sldId="758"/>
        </pc:sldMkLst>
      </pc:sldChg>
      <pc:sldChg chg="add">
        <pc:chgData name="Tiago Cavalcanti Alves" userId="461077c2ac2fc69b" providerId="LiveId" clId="{1CC54A2D-527F-491C-B848-4BCCE4B24085}" dt="2024-04-20T13:58:49.650" v="233"/>
        <pc:sldMkLst>
          <pc:docMk/>
          <pc:sldMk cId="350486894" sldId="759"/>
        </pc:sldMkLst>
      </pc:sldChg>
      <pc:sldChg chg="add">
        <pc:chgData name="Tiago Cavalcanti Alves" userId="461077c2ac2fc69b" providerId="LiveId" clId="{1CC54A2D-527F-491C-B848-4BCCE4B24085}" dt="2024-04-20T14:02:53.996" v="243"/>
        <pc:sldMkLst>
          <pc:docMk/>
          <pc:sldMk cId="2827495766" sldId="769"/>
        </pc:sldMkLst>
      </pc:sldChg>
      <pc:sldChg chg="add">
        <pc:chgData name="Tiago Cavalcanti Alves" userId="461077c2ac2fc69b" providerId="LiveId" clId="{1CC54A2D-527F-491C-B848-4BCCE4B24085}" dt="2024-04-20T14:02:53.996" v="243"/>
        <pc:sldMkLst>
          <pc:docMk/>
          <pc:sldMk cId="3463388674" sldId="770"/>
        </pc:sldMkLst>
      </pc:sldChg>
      <pc:sldChg chg="delSp modSp add mod">
        <pc:chgData name="Tiago Cavalcanti Alves" userId="461077c2ac2fc69b" providerId="LiveId" clId="{1CC54A2D-527F-491C-B848-4BCCE4B24085}" dt="2024-04-20T14:09:04.074" v="249" actId="1076"/>
        <pc:sldMkLst>
          <pc:docMk/>
          <pc:sldMk cId="3816605240" sldId="783"/>
        </pc:sldMkLst>
        <pc:spChg chg="del">
          <ac:chgData name="Tiago Cavalcanti Alves" userId="461077c2ac2fc69b" providerId="LiveId" clId="{1CC54A2D-527F-491C-B848-4BCCE4B24085}" dt="2024-04-20T14:08:56.339" v="246" actId="478"/>
          <ac:spMkLst>
            <pc:docMk/>
            <pc:sldMk cId="3816605240" sldId="783"/>
            <ac:spMk id="9" creationId="{00000000-0000-0000-0000-000000000000}"/>
          </ac:spMkLst>
        </pc:spChg>
        <pc:spChg chg="del">
          <ac:chgData name="Tiago Cavalcanti Alves" userId="461077c2ac2fc69b" providerId="LiveId" clId="{1CC54A2D-527F-491C-B848-4BCCE4B24085}" dt="2024-04-20T14:09:01.006" v="248" actId="478"/>
          <ac:spMkLst>
            <pc:docMk/>
            <pc:sldMk cId="3816605240" sldId="783"/>
            <ac:spMk id="20" creationId="{00000000-0000-0000-0000-000000000000}"/>
          </ac:spMkLst>
        </pc:spChg>
        <pc:picChg chg="mod">
          <ac:chgData name="Tiago Cavalcanti Alves" userId="461077c2ac2fc69b" providerId="LiveId" clId="{1CC54A2D-527F-491C-B848-4BCCE4B24085}" dt="2024-04-20T14:09:04.074" v="249" actId="1076"/>
          <ac:picMkLst>
            <pc:docMk/>
            <pc:sldMk cId="3816605240" sldId="783"/>
            <ac:picMk id="1026" creationId="{00000000-0000-0000-0000-000000000000}"/>
          </ac:picMkLst>
        </pc:picChg>
        <pc:cxnChg chg="del">
          <ac:chgData name="Tiago Cavalcanti Alves" userId="461077c2ac2fc69b" providerId="LiveId" clId="{1CC54A2D-527F-491C-B848-4BCCE4B24085}" dt="2024-04-20T14:08:58.518" v="247" actId="478"/>
          <ac:cxnSpMkLst>
            <pc:docMk/>
            <pc:sldMk cId="3816605240" sldId="783"/>
            <ac:cxnSpMk id="5" creationId="{00000000-0000-0000-0000-000000000000}"/>
          </ac:cxnSpMkLst>
        </pc:cxnChg>
      </pc:sldChg>
      <pc:sldChg chg="modSp add">
        <pc:chgData name="Tiago Cavalcanti Alves" userId="461077c2ac2fc69b" providerId="LiveId" clId="{1CC54A2D-527F-491C-B848-4BCCE4B24085}" dt="2024-04-20T14:00:11.351" v="240" actId="6549"/>
        <pc:sldMkLst>
          <pc:docMk/>
          <pc:sldMk cId="4033922846" sldId="784"/>
        </pc:sldMkLst>
        <pc:spChg chg="mod">
          <ac:chgData name="Tiago Cavalcanti Alves" userId="461077c2ac2fc69b" providerId="LiveId" clId="{1CC54A2D-527F-491C-B848-4BCCE4B24085}" dt="2024-04-20T14:00:11.351" v="240" actId="6549"/>
          <ac:spMkLst>
            <pc:docMk/>
            <pc:sldMk cId="4033922846" sldId="784"/>
            <ac:spMk id="5" creationId="{00000000-0000-0000-0000-000000000000}"/>
          </ac:spMkLst>
        </pc:spChg>
      </pc:sldChg>
      <pc:sldChg chg="add">
        <pc:chgData name="Tiago Cavalcanti Alves" userId="461077c2ac2fc69b" providerId="LiveId" clId="{1CC54A2D-527F-491C-B848-4BCCE4B24085}" dt="2024-04-20T14:04:22.572" v="244"/>
        <pc:sldMkLst>
          <pc:docMk/>
          <pc:sldMk cId="1038434537" sldId="786"/>
        </pc:sldMkLst>
      </pc:sldChg>
      <pc:sldChg chg="add">
        <pc:chgData name="Tiago Cavalcanti Alves" userId="461077c2ac2fc69b" providerId="LiveId" clId="{1CC54A2D-527F-491C-B848-4BCCE4B24085}" dt="2024-04-20T14:04:22.572" v="244"/>
        <pc:sldMkLst>
          <pc:docMk/>
          <pc:sldMk cId="3252561533" sldId="788"/>
        </pc:sldMkLst>
      </pc:sldChg>
      <pc:sldChg chg="add">
        <pc:chgData name="Tiago Cavalcanti Alves" userId="461077c2ac2fc69b" providerId="LiveId" clId="{1CC54A2D-527F-491C-B848-4BCCE4B24085}" dt="2024-04-20T14:04:22.572" v="244"/>
        <pc:sldMkLst>
          <pc:docMk/>
          <pc:sldMk cId="971390892" sldId="789"/>
        </pc:sldMkLst>
      </pc:sldChg>
      <pc:sldChg chg="add">
        <pc:chgData name="Tiago Cavalcanti Alves" userId="461077c2ac2fc69b" providerId="LiveId" clId="{1CC54A2D-527F-491C-B848-4BCCE4B24085}" dt="2024-04-20T14:04:22.572" v="244"/>
        <pc:sldMkLst>
          <pc:docMk/>
          <pc:sldMk cId="3960291927" sldId="790"/>
        </pc:sldMkLst>
      </pc:sldChg>
      <pc:sldChg chg="add">
        <pc:chgData name="Tiago Cavalcanti Alves" userId="461077c2ac2fc69b" providerId="LiveId" clId="{1CC54A2D-527F-491C-B848-4BCCE4B24085}" dt="2024-04-20T14:04:22.572" v="244"/>
        <pc:sldMkLst>
          <pc:docMk/>
          <pc:sldMk cId="3907222652" sldId="791"/>
        </pc:sldMkLst>
      </pc:sldChg>
      <pc:sldChg chg="add">
        <pc:chgData name="Tiago Cavalcanti Alves" userId="461077c2ac2fc69b" providerId="LiveId" clId="{1CC54A2D-527F-491C-B848-4BCCE4B24085}" dt="2024-04-20T14:04:22.572" v="244"/>
        <pc:sldMkLst>
          <pc:docMk/>
          <pc:sldMk cId="4016202417" sldId="792"/>
        </pc:sldMkLst>
      </pc:sldChg>
      <pc:sldChg chg="add">
        <pc:chgData name="Tiago Cavalcanti Alves" userId="461077c2ac2fc69b" providerId="LiveId" clId="{1CC54A2D-527F-491C-B848-4BCCE4B24085}" dt="2024-04-20T13:23:42.787" v="82"/>
        <pc:sldMkLst>
          <pc:docMk/>
          <pc:sldMk cId="583353184" sldId="798"/>
        </pc:sldMkLst>
      </pc:sldChg>
      <pc:sldChg chg="delSp modSp add mod delAnim">
        <pc:chgData name="Tiago Cavalcanti Alves" userId="461077c2ac2fc69b" providerId="LiveId" clId="{1CC54A2D-527F-491C-B848-4BCCE4B24085}" dt="2024-04-20T14:25:05.975" v="285" actId="404"/>
        <pc:sldMkLst>
          <pc:docMk/>
          <pc:sldMk cId="871821327" sldId="799"/>
        </pc:sldMkLst>
        <pc:spChg chg="mod">
          <ac:chgData name="Tiago Cavalcanti Alves" userId="461077c2ac2fc69b" providerId="LiveId" clId="{1CC54A2D-527F-491C-B848-4BCCE4B24085}" dt="2024-04-20T13:24:32.368" v="91" actId="1076"/>
          <ac:spMkLst>
            <pc:docMk/>
            <pc:sldMk cId="871821327" sldId="799"/>
            <ac:spMk id="9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3:24:27.438" v="90" actId="1076"/>
          <ac:spMkLst>
            <pc:docMk/>
            <pc:sldMk cId="871821327" sldId="799"/>
            <ac:spMk id="15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4:25:05.975" v="285" actId="404"/>
          <ac:spMkLst>
            <pc:docMk/>
            <pc:sldMk cId="871821327" sldId="799"/>
            <ac:spMk id="18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4:24:16.764" v="253" actId="1076"/>
          <ac:spMkLst>
            <pc:docMk/>
            <pc:sldMk cId="871821327" sldId="799"/>
            <ac:spMk id="20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3:24:27.438" v="90" actId="1076"/>
          <ac:spMkLst>
            <pc:docMk/>
            <pc:sldMk cId="871821327" sldId="799"/>
            <ac:spMk id="23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3:24:27.438" v="90" actId="1076"/>
          <ac:spMkLst>
            <pc:docMk/>
            <pc:sldMk cId="871821327" sldId="799"/>
            <ac:spMk id="24" creationId="{00000000-0000-0000-0000-000000000000}"/>
          </ac:spMkLst>
        </pc:spChg>
        <pc:spChg chg="del">
          <ac:chgData name="Tiago Cavalcanti Alves" userId="461077c2ac2fc69b" providerId="LiveId" clId="{1CC54A2D-527F-491C-B848-4BCCE4B24085}" dt="2024-04-20T13:23:56.865" v="84" actId="478"/>
          <ac:spMkLst>
            <pc:docMk/>
            <pc:sldMk cId="871821327" sldId="799"/>
            <ac:spMk id="25" creationId="{00000000-0000-0000-0000-000000000000}"/>
          </ac:spMkLst>
        </pc:spChg>
        <pc:spChg chg="del">
          <ac:chgData name="Tiago Cavalcanti Alves" userId="461077c2ac2fc69b" providerId="LiveId" clId="{1CC54A2D-527F-491C-B848-4BCCE4B24085}" dt="2024-04-20T13:24:00.752" v="85" actId="478"/>
          <ac:spMkLst>
            <pc:docMk/>
            <pc:sldMk cId="871821327" sldId="799"/>
            <ac:spMk id="26" creationId="{00000000-0000-0000-0000-000000000000}"/>
          </ac:spMkLst>
        </pc:spChg>
        <pc:spChg chg="del">
          <ac:chgData name="Tiago Cavalcanti Alves" userId="461077c2ac2fc69b" providerId="LiveId" clId="{1CC54A2D-527F-491C-B848-4BCCE4B24085}" dt="2024-04-20T13:24:08.608" v="88" actId="478"/>
          <ac:spMkLst>
            <pc:docMk/>
            <pc:sldMk cId="871821327" sldId="799"/>
            <ac:spMk id="30" creationId="{00000000-0000-0000-0000-000000000000}"/>
          </ac:spMkLst>
        </pc:spChg>
        <pc:picChg chg="del">
          <ac:chgData name="Tiago Cavalcanti Alves" userId="461077c2ac2fc69b" providerId="LiveId" clId="{1CC54A2D-527F-491C-B848-4BCCE4B24085}" dt="2024-04-20T13:24:06.200" v="87" actId="478"/>
          <ac:picMkLst>
            <pc:docMk/>
            <pc:sldMk cId="871821327" sldId="799"/>
            <ac:picMk id="7" creationId="{00000000-0000-0000-0000-000000000000}"/>
          </ac:picMkLst>
        </pc:picChg>
        <pc:cxnChg chg="mod">
          <ac:chgData name="Tiago Cavalcanti Alves" userId="461077c2ac2fc69b" providerId="LiveId" clId="{1CC54A2D-527F-491C-B848-4BCCE4B24085}" dt="2024-04-20T13:24:27.438" v="90" actId="1076"/>
          <ac:cxnSpMkLst>
            <pc:docMk/>
            <pc:sldMk cId="871821327" sldId="799"/>
            <ac:cxnSpMk id="3" creationId="{00000000-0000-0000-0000-000000000000}"/>
          </ac:cxnSpMkLst>
        </pc:cxnChg>
        <pc:cxnChg chg="mod">
          <ac:chgData name="Tiago Cavalcanti Alves" userId="461077c2ac2fc69b" providerId="LiveId" clId="{1CC54A2D-527F-491C-B848-4BCCE4B24085}" dt="2024-04-20T13:24:27.438" v="90" actId="1076"/>
          <ac:cxnSpMkLst>
            <pc:docMk/>
            <pc:sldMk cId="871821327" sldId="799"/>
            <ac:cxnSpMk id="13" creationId="{00000000-0000-0000-0000-000000000000}"/>
          </ac:cxnSpMkLst>
        </pc:cxnChg>
        <pc:cxnChg chg="mod">
          <ac:chgData name="Tiago Cavalcanti Alves" userId="461077c2ac2fc69b" providerId="LiveId" clId="{1CC54A2D-527F-491C-B848-4BCCE4B24085}" dt="2024-04-20T14:24:27.309" v="255" actId="1076"/>
          <ac:cxnSpMkLst>
            <pc:docMk/>
            <pc:sldMk cId="871821327" sldId="799"/>
            <ac:cxnSpMk id="19" creationId="{00000000-0000-0000-0000-000000000000}"/>
          </ac:cxnSpMkLst>
        </pc:cxnChg>
        <pc:cxnChg chg="mod">
          <ac:chgData name="Tiago Cavalcanti Alves" userId="461077c2ac2fc69b" providerId="LiveId" clId="{1CC54A2D-527F-491C-B848-4BCCE4B24085}" dt="2024-04-20T13:24:27.438" v="90" actId="1076"/>
          <ac:cxnSpMkLst>
            <pc:docMk/>
            <pc:sldMk cId="871821327" sldId="799"/>
            <ac:cxnSpMk id="21" creationId="{00000000-0000-0000-0000-000000000000}"/>
          </ac:cxnSpMkLst>
        </pc:cxnChg>
        <pc:cxnChg chg="mod">
          <ac:chgData name="Tiago Cavalcanti Alves" userId="461077c2ac2fc69b" providerId="LiveId" clId="{1CC54A2D-527F-491C-B848-4BCCE4B24085}" dt="2024-04-20T13:24:27.438" v="90" actId="1076"/>
          <ac:cxnSpMkLst>
            <pc:docMk/>
            <pc:sldMk cId="871821327" sldId="799"/>
            <ac:cxnSpMk id="22" creationId="{00000000-0000-0000-0000-000000000000}"/>
          </ac:cxnSpMkLst>
        </pc:cxnChg>
        <pc:cxnChg chg="del">
          <ac:chgData name="Tiago Cavalcanti Alves" userId="461077c2ac2fc69b" providerId="LiveId" clId="{1CC54A2D-527F-491C-B848-4BCCE4B24085}" dt="2024-04-20T13:23:53.813" v="83" actId="478"/>
          <ac:cxnSpMkLst>
            <pc:docMk/>
            <pc:sldMk cId="871821327" sldId="799"/>
            <ac:cxnSpMk id="27" creationId="{00000000-0000-0000-0000-000000000000}"/>
          </ac:cxnSpMkLst>
        </pc:cxnChg>
        <pc:cxnChg chg="del">
          <ac:chgData name="Tiago Cavalcanti Alves" userId="461077c2ac2fc69b" providerId="LiveId" clId="{1CC54A2D-527F-491C-B848-4BCCE4B24085}" dt="2024-04-20T13:24:02.982" v="86" actId="478"/>
          <ac:cxnSpMkLst>
            <pc:docMk/>
            <pc:sldMk cId="871821327" sldId="799"/>
            <ac:cxnSpMk id="28" creationId="{00000000-0000-0000-0000-000000000000}"/>
          </ac:cxnSpMkLst>
        </pc:cxnChg>
        <pc:cxnChg chg="del">
          <ac:chgData name="Tiago Cavalcanti Alves" userId="461077c2ac2fc69b" providerId="LiveId" clId="{1CC54A2D-527F-491C-B848-4BCCE4B24085}" dt="2024-04-20T13:24:17.711" v="89" actId="478"/>
          <ac:cxnSpMkLst>
            <pc:docMk/>
            <pc:sldMk cId="871821327" sldId="799"/>
            <ac:cxnSpMk id="31" creationId="{00000000-0000-0000-0000-000000000000}"/>
          </ac:cxnSpMkLst>
        </pc:cxnChg>
      </pc:sldChg>
      <pc:sldChg chg="add">
        <pc:chgData name="Tiago Cavalcanti Alves" userId="461077c2ac2fc69b" providerId="LiveId" clId="{1CC54A2D-527F-491C-B848-4BCCE4B24085}" dt="2024-04-20T18:52:44.367" v="1134"/>
        <pc:sldMkLst>
          <pc:docMk/>
          <pc:sldMk cId="1826048136" sldId="802"/>
        </pc:sldMkLst>
      </pc:sldChg>
      <pc:sldChg chg="add del">
        <pc:chgData name="Tiago Cavalcanti Alves" userId="461077c2ac2fc69b" providerId="LiveId" clId="{1CC54A2D-527F-491C-B848-4BCCE4B24085}" dt="2024-04-20T18:52:33.119" v="1133" actId="2696"/>
        <pc:sldMkLst>
          <pc:docMk/>
          <pc:sldMk cId="3381642900" sldId="802"/>
        </pc:sldMkLst>
      </pc:sldChg>
      <pc:sldChg chg="add del">
        <pc:chgData name="Tiago Cavalcanti Alves" userId="461077c2ac2fc69b" providerId="LiveId" clId="{1CC54A2D-527F-491C-B848-4BCCE4B24085}" dt="2024-04-20T18:52:33.119" v="1133" actId="2696"/>
        <pc:sldMkLst>
          <pc:docMk/>
          <pc:sldMk cId="693420274" sldId="803"/>
        </pc:sldMkLst>
      </pc:sldChg>
      <pc:sldChg chg="add">
        <pc:chgData name="Tiago Cavalcanti Alves" userId="461077c2ac2fc69b" providerId="LiveId" clId="{1CC54A2D-527F-491C-B848-4BCCE4B24085}" dt="2024-04-20T18:52:44.367" v="1134"/>
        <pc:sldMkLst>
          <pc:docMk/>
          <pc:sldMk cId="3018547149" sldId="803"/>
        </pc:sldMkLst>
      </pc:sldChg>
      <pc:sldChg chg="addSp modSp add mod modAnim">
        <pc:chgData name="Tiago Cavalcanti Alves" userId="461077c2ac2fc69b" providerId="LiveId" clId="{1CC54A2D-527F-491C-B848-4BCCE4B24085}" dt="2024-04-20T16:16:43.078" v="1084" actId="115"/>
        <pc:sldMkLst>
          <pc:docMk/>
          <pc:sldMk cId="1306702124" sldId="804"/>
        </pc:sldMkLst>
        <pc:spChg chg="mod">
          <ac:chgData name="Tiago Cavalcanti Alves" userId="461077c2ac2fc69b" providerId="LiveId" clId="{1CC54A2D-527F-491C-B848-4BCCE4B24085}" dt="2024-04-20T16:14:24.313" v="1056" actId="14100"/>
          <ac:spMkLst>
            <pc:docMk/>
            <pc:sldMk cId="1306702124" sldId="804"/>
            <ac:spMk id="5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6:12:45.997" v="1046" actId="1076"/>
          <ac:spMkLst>
            <pc:docMk/>
            <pc:sldMk cId="1306702124" sldId="804"/>
            <ac:spMk id="6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6:14:29.179" v="1057" actId="14100"/>
          <ac:spMkLst>
            <pc:docMk/>
            <pc:sldMk cId="1306702124" sldId="804"/>
            <ac:spMk id="7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6:16:00.770" v="1079" actId="1076"/>
          <ac:spMkLst>
            <pc:docMk/>
            <pc:sldMk cId="1306702124" sldId="804"/>
            <ac:spMk id="8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6:06:37.874" v="1031" actId="14100"/>
          <ac:spMkLst>
            <pc:docMk/>
            <pc:sldMk cId="1306702124" sldId="804"/>
            <ac:spMk id="9" creationId="{00000000-0000-0000-0000-000000000000}"/>
          </ac:spMkLst>
        </pc:spChg>
        <pc:spChg chg="add mod">
          <ac:chgData name="Tiago Cavalcanti Alves" userId="461077c2ac2fc69b" providerId="LiveId" clId="{1CC54A2D-527F-491C-B848-4BCCE4B24085}" dt="2024-04-20T16:16:43.078" v="1084" actId="115"/>
          <ac:spMkLst>
            <pc:docMk/>
            <pc:sldMk cId="1306702124" sldId="804"/>
            <ac:spMk id="13" creationId="{D2995310-49E6-6AAD-FA4B-E51E739EAAC8}"/>
          </ac:spMkLst>
        </pc:spChg>
        <pc:picChg chg="mod">
          <ac:chgData name="Tiago Cavalcanti Alves" userId="461077c2ac2fc69b" providerId="LiveId" clId="{1CC54A2D-527F-491C-B848-4BCCE4B24085}" dt="2024-04-20T16:13:00.152" v="1050" actId="1076"/>
          <ac:picMkLst>
            <pc:docMk/>
            <pc:sldMk cId="1306702124" sldId="804"/>
            <ac:picMk id="7170" creationId="{00000000-0000-0000-0000-000000000000}"/>
          </ac:picMkLst>
        </pc:picChg>
        <pc:cxnChg chg="mod">
          <ac:chgData name="Tiago Cavalcanti Alves" userId="461077c2ac2fc69b" providerId="LiveId" clId="{1CC54A2D-527F-491C-B848-4BCCE4B24085}" dt="2024-04-20T16:12:43.210" v="1045" actId="14100"/>
          <ac:cxnSpMkLst>
            <pc:docMk/>
            <pc:sldMk cId="1306702124" sldId="804"/>
            <ac:cxnSpMk id="4" creationId="{00000000-0000-0000-0000-000000000000}"/>
          </ac:cxnSpMkLst>
        </pc:cxnChg>
        <pc:cxnChg chg="mod">
          <ac:chgData name="Tiago Cavalcanti Alves" userId="461077c2ac2fc69b" providerId="LiveId" clId="{1CC54A2D-527F-491C-B848-4BCCE4B24085}" dt="2024-04-20T16:12:55.233" v="1049" actId="1076"/>
          <ac:cxnSpMkLst>
            <pc:docMk/>
            <pc:sldMk cId="1306702124" sldId="804"/>
            <ac:cxnSpMk id="10" creationId="{00000000-0000-0000-0000-000000000000}"/>
          </ac:cxnSpMkLst>
        </pc:cxnChg>
        <pc:cxnChg chg="mod">
          <ac:chgData name="Tiago Cavalcanti Alves" userId="461077c2ac2fc69b" providerId="LiveId" clId="{1CC54A2D-527F-491C-B848-4BCCE4B24085}" dt="2024-04-20T16:13:16.017" v="1054" actId="1076"/>
          <ac:cxnSpMkLst>
            <pc:docMk/>
            <pc:sldMk cId="1306702124" sldId="804"/>
            <ac:cxnSpMk id="12" creationId="{00000000-0000-0000-0000-000000000000}"/>
          </ac:cxnSpMkLst>
        </pc:cxnChg>
        <pc:cxnChg chg="mod">
          <ac:chgData name="Tiago Cavalcanti Alves" userId="461077c2ac2fc69b" providerId="LiveId" clId="{1CC54A2D-527F-491C-B848-4BCCE4B24085}" dt="2024-04-20T16:12:52.230" v="1048" actId="14100"/>
          <ac:cxnSpMkLst>
            <pc:docMk/>
            <pc:sldMk cId="1306702124" sldId="804"/>
            <ac:cxnSpMk id="14" creationId="{00000000-0000-0000-0000-000000000000}"/>
          </ac:cxnSpMkLst>
        </pc:cxnChg>
        <pc:cxnChg chg="mod">
          <ac:chgData name="Tiago Cavalcanti Alves" userId="461077c2ac2fc69b" providerId="LiveId" clId="{1CC54A2D-527F-491C-B848-4BCCE4B24085}" dt="2024-04-20T16:13:10.614" v="1052" actId="14100"/>
          <ac:cxnSpMkLst>
            <pc:docMk/>
            <pc:sldMk cId="1306702124" sldId="804"/>
            <ac:cxnSpMk id="16" creationId="{00000000-0000-0000-0000-000000000000}"/>
          </ac:cxnSpMkLst>
        </pc:cxnChg>
      </pc:sldChg>
      <pc:sldChg chg="add">
        <pc:chgData name="Tiago Cavalcanti Alves" userId="461077c2ac2fc69b" providerId="LiveId" clId="{1CC54A2D-527F-491C-B848-4BCCE4B24085}" dt="2024-04-20T18:52:44.367" v="1134"/>
        <pc:sldMkLst>
          <pc:docMk/>
          <pc:sldMk cId="210855078" sldId="805"/>
        </pc:sldMkLst>
      </pc:sldChg>
      <pc:sldChg chg="modSp add del mod">
        <pc:chgData name="Tiago Cavalcanti Alves" userId="461077c2ac2fc69b" providerId="LiveId" clId="{1CC54A2D-527F-491C-B848-4BCCE4B24085}" dt="2024-04-20T18:52:33.119" v="1133" actId="2696"/>
        <pc:sldMkLst>
          <pc:docMk/>
          <pc:sldMk cId="2449111173" sldId="805"/>
        </pc:sldMkLst>
        <pc:spChg chg="mod">
          <ac:chgData name="Tiago Cavalcanti Alves" userId="461077c2ac2fc69b" providerId="LiveId" clId="{1CC54A2D-527F-491C-B848-4BCCE4B24085}" dt="2024-04-20T14:27:37.794" v="289" actId="20577"/>
          <ac:spMkLst>
            <pc:docMk/>
            <pc:sldMk cId="2449111173" sldId="805"/>
            <ac:spMk id="10" creationId="{00000000-0000-0000-0000-000000000000}"/>
          </ac:spMkLst>
        </pc:spChg>
      </pc:sldChg>
      <pc:sldChg chg="add del">
        <pc:chgData name="Tiago Cavalcanti Alves" userId="461077c2ac2fc69b" providerId="LiveId" clId="{1CC54A2D-527F-491C-B848-4BCCE4B24085}" dt="2024-04-20T18:52:15.858" v="1132" actId="2696"/>
        <pc:sldMkLst>
          <pc:docMk/>
          <pc:sldMk cId="2807366493" sldId="807"/>
        </pc:sldMkLst>
      </pc:sldChg>
      <pc:sldChg chg="modSp add mod">
        <pc:chgData name="Tiago Cavalcanti Alves" userId="461077c2ac2fc69b" providerId="LiveId" clId="{1CC54A2D-527F-491C-B848-4BCCE4B24085}" dt="2024-04-20T14:27:54.915" v="291" actId="20577"/>
        <pc:sldMkLst>
          <pc:docMk/>
          <pc:sldMk cId="431550050" sldId="808"/>
        </pc:sldMkLst>
        <pc:spChg chg="mod">
          <ac:chgData name="Tiago Cavalcanti Alves" userId="461077c2ac2fc69b" providerId="LiveId" clId="{1CC54A2D-527F-491C-B848-4BCCE4B24085}" dt="2024-04-20T14:27:54.915" v="291" actId="20577"/>
          <ac:spMkLst>
            <pc:docMk/>
            <pc:sldMk cId="431550050" sldId="808"/>
            <ac:spMk id="9" creationId="{00000000-0000-0000-0000-000000000000}"/>
          </ac:spMkLst>
        </pc:spChg>
      </pc:sldChg>
      <pc:sldChg chg="add">
        <pc:chgData name="Tiago Cavalcanti Alves" userId="461077c2ac2fc69b" providerId="LiveId" clId="{1CC54A2D-527F-491C-B848-4BCCE4B24085}" dt="2024-04-20T14:22:51.452" v="251"/>
        <pc:sldMkLst>
          <pc:docMk/>
          <pc:sldMk cId="669844173" sldId="809"/>
        </pc:sldMkLst>
      </pc:sldChg>
      <pc:sldChg chg="modSp add mod">
        <pc:chgData name="Tiago Cavalcanti Alves" userId="461077c2ac2fc69b" providerId="LiveId" clId="{1CC54A2D-527F-491C-B848-4BCCE4B24085}" dt="2024-04-20T16:22:01.760" v="1128" actId="14100"/>
        <pc:sldMkLst>
          <pc:docMk/>
          <pc:sldMk cId="605110198" sldId="810"/>
        </pc:sldMkLst>
        <pc:spChg chg="mod">
          <ac:chgData name="Tiago Cavalcanti Alves" userId="461077c2ac2fc69b" providerId="LiveId" clId="{1CC54A2D-527F-491C-B848-4BCCE4B24085}" dt="2024-04-20T16:19:40.166" v="1120" actId="20577"/>
          <ac:spMkLst>
            <pc:docMk/>
            <pc:sldMk cId="605110198" sldId="810"/>
            <ac:spMk id="6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6:21:43.238" v="1125" actId="1076"/>
          <ac:spMkLst>
            <pc:docMk/>
            <pc:sldMk cId="605110198" sldId="810"/>
            <ac:spMk id="7" creationId="{00000000-0000-0000-0000-000000000000}"/>
          </ac:spMkLst>
        </pc:spChg>
        <pc:spChg chg="mod">
          <ac:chgData name="Tiago Cavalcanti Alves" userId="461077c2ac2fc69b" providerId="LiveId" clId="{1CC54A2D-527F-491C-B848-4BCCE4B24085}" dt="2024-04-20T16:20:52.601" v="1124" actId="122"/>
          <ac:spMkLst>
            <pc:docMk/>
            <pc:sldMk cId="605110198" sldId="810"/>
            <ac:spMk id="10" creationId="{00000000-0000-0000-0000-000000000000}"/>
          </ac:spMkLst>
        </pc:spChg>
        <pc:cxnChg chg="mod">
          <ac:chgData name="Tiago Cavalcanti Alves" userId="461077c2ac2fc69b" providerId="LiveId" clId="{1CC54A2D-527F-491C-B848-4BCCE4B24085}" dt="2024-04-20T16:22:01.760" v="1128" actId="14100"/>
          <ac:cxnSpMkLst>
            <pc:docMk/>
            <pc:sldMk cId="605110198" sldId="810"/>
            <ac:cxnSpMk id="3" creationId="{00000000-0000-0000-0000-000000000000}"/>
          </ac:cxnSpMkLst>
        </pc:cxnChg>
        <pc:cxnChg chg="mod">
          <ac:chgData name="Tiago Cavalcanti Alves" userId="461077c2ac2fc69b" providerId="LiveId" clId="{1CC54A2D-527F-491C-B848-4BCCE4B24085}" dt="2024-04-20T16:21:53.989" v="1127" actId="14100"/>
          <ac:cxnSpMkLst>
            <pc:docMk/>
            <pc:sldMk cId="605110198" sldId="810"/>
            <ac:cxnSpMk id="11" creationId="{00000000-0000-0000-0000-000000000000}"/>
          </ac:cxnSpMkLst>
        </pc:cxnChg>
      </pc:sldChg>
      <pc:sldChg chg="add">
        <pc:chgData name="Tiago Cavalcanti Alves" userId="461077c2ac2fc69b" providerId="LiveId" clId="{1CC54A2D-527F-491C-B848-4BCCE4B24085}" dt="2024-04-20T14:22:51.452" v="251"/>
        <pc:sldMkLst>
          <pc:docMk/>
          <pc:sldMk cId="3540102827" sldId="811"/>
        </pc:sldMkLst>
      </pc:sldChg>
      <pc:sldChg chg="add">
        <pc:chgData name="Tiago Cavalcanti Alves" userId="461077c2ac2fc69b" providerId="LiveId" clId="{1CC54A2D-527F-491C-B848-4BCCE4B24085}" dt="2024-04-20T14:22:51.452" v="251"/>
        <pc:sldMkLst>
          <pc:docMk/>
          <pc:sldMk cId="1023554701" sldId="812"/>
        </pc:sldMkLst>
      </pc:sldChg>
      <pc:sldChg chg="add">
        <pc:chgData name="Tiago Cavalcanti Alves" userId="461077c2ac2fc69b" providerId="LiveId" clId="{1CC54A2D-527F-491C-B848-4BCCE4B24085}" dt="2024-04-20T14:22:51.452" v="251"/>
        <pc:sldMkLst>
          <pc:docMk/>
          <pc:sldMk cId="2022909440" sldId="813"/>
        </pc:sldMkLst>
      </pc:sldChg>
      <pc:sldChg chg="add">
        <pc:chgData name="Tiago Cavalcanti Alves" userId="461077c2ac2fc69b" providerId="LiveId" clId="{1CC54A2D-527F-491C-B848-4BCCE4B24085}" dt="2024-04-20T18:52:44.367" v="1134"/>
        <pc:sldMkLst>
          <pc:docMk/>
          <pc:sldMk cId="3055486005" sldId="814"/>
        </pc:sldMkLst>
      </pc:sldChg>
      <pc:sldChg chg="add del">
        <pc:chgData name="Tiago Cavalcanti Alves" userId="461077c2ac2fc69b" providerId="LiveId" clId="{1CC54A2D-527F-491C-B848-4BCCE4B24085}" dt="2024-04-20T18:52:33.119" v="1133" actId="2696"/>
        <pc:sldMkLst>
          <pc:docMk/>
          <pc:sldMk cId="4132995432" sldId="814"/>
        </pc:sldMkLst>
      </pc:sldChg>
      <pc:sldChg chg="add">
        <pc:chgData name="Tiago Cavalcanti Alves" userId="461077c2ac2fc69b" providerId="LiveId" clId="{1CC54A2D-527F-491C-B848-4BCCE4B24085}" dt="2024-04-20T14:22:51.452" v="251"/>
        <pc:sldMkLst>
          <pc:docMk/>
          <pc:sldMk cId="1998305727" sldId="815"/>
        </pc:sldMkLst>
      </pc:sldChg>
      <pc:sldChg chg="del">
        <pc:chgData name="Tiago Cavalcanti Alves" userId="461077c2ac2fc69b" providerId="LiveId" clId="{1CC54A2D-527F-491C-B848-4BCCE4B24085}" dt="2024-04-20T12:33:02.404" v="6" actId="47"/>
        <pc:sldMkLst>
          <pc:docMk/>
          <pc:sldMk cId="1948690862" sldId="834"/>
        </pc:sldMkLst>
      </pc:sldChg>
      <pc:sldChg chg="del">
        <pc:chgData name="Tiago Cavalcanti Alves" userId="461077c2ac2fc69b" providerId="LiveId" clId="{1CC54A2D-527F-491C-B848-4BCCE4B24085}" dt="2024-04-20T12:36:43.266" v="10" actId="47"/>
        <pc:sldMkLst>
          <pc:docMk/>
          <pc:sldMk cId="4020321878" sldId="838"/>
        </pc:sldMkLst>
      </pc:sldChg>
      <pc:sldChg chg="del">
        <pc:chgData name="Tiago Cavalcanti Alves" userId="461077c2ac2fc69b" providerId="LiveId" clId="{1CC54A2D-527F-491C-B848-4BCCE4B24085}" dt="2024-04-20T12:36:43.266" v="10" actId="47"/>
        <pc:sldMkLst>
          <pc:docMk/>
          <pc:sldMk cId="2184522424" sldId="839"/>
        </pc:sldMkLst>
      </pc:sldChg>
      <pc:sldChg chg="del">
        <pc:chgData name="Tiago Cavalcanti Alves" userId="461077c2ac2fc69b" providerId="LiveId" clId="{1CC54A2D-527F-491C-B848-4BCCE4B24085}" dt="2024-04-20T12:34:19.660" v="8" actId="47"/>
        <pc:sldMkLst>
          <pc:docMk/>
          <pc:sldMk cId="3974477880" sldId="840"/>
        </pc:sldMkLst>
      </pc:sldChg>
      <pc:sldChg chg="del">
        <pc:chgData name="Tiago Cavalcanti Alves" userId="461077c2ac2fc69b" providerId="LiveId" clId="{1CC54A2D-527F-491C-B848-4BCCE4B24085}" dt="2024-04-20T12:34:19.660" v="8" actId="47"/>
        <pc:sldMkLst>
          <pc:docMk/>
          <pc:sldMk cId="912196898" sldId="842"/>
        </pc:sldMkLst>
      </pc:sldChg>
      <pc:sldChg chg="del">
        <pc:chgData name="Tiago Cavalcanti Alves" userId="461077c2ac2fc69b" providerId="LiveId" clId="{1CC54A2D-527F-491C-B848-4BCCE4B24085}" dt="2024-04-20T13:10:10.025" v="79" actId="47"/>
        <pc:sldMkLst>
          <pc:docMk/>
          <pc:sldMk cId="2525939587" sldId="845"/>
        </pc:sldMkLst>
      </pc:sldChg>
      <pc:sldChg chg="delSp mod delAnim">
        <pc:chgData name="Tiago Cavalcanti Alves" userId="461077c2ac2fc69b" providerId="LiveId" clId="{1CC54A2D-527F-491C-B848-4BCCE4B24085}" dt="2024-04-20T12:39:49.918" v="21" actId="478"/>
        <pc:sldMkLst>
          <pc:docMk/>
          <pc:sldMk cId="2818148622" sldId="846"/>
        </pc:sldMkLst>
        <pc:spChg chg="del">
          <ac:chgData name="Tiago Cavalcanti Alves" userId="461077c2ac2fc69b" providerId="LiveId" clId="{1CC54A2D-527F-491C-B848-4BCCE4B24085}" dt="2024-04-20T12:39:49.918" v="21" actId="478"/>
          <ac:spMkLst>
            <pc:docMk/>
            <pc:sldMk cId="2818148622" sldId="846"/>
            <ac:spMk id="8" creationId="{00000000-0000-0000-0000-000000000000}"/>
          </ac:spMkLst>
        </pc:spChg>
      </pc:sldChg>
      <pc:sldChg chg="del">
        <pc:chgData name="Tiago Cavalcanti Alves" userId="461077c2ac2fc69b" providerId="LiveId" clId="{1CC54A2D-527F-491C-B848-4BCCE4B24085}" dt="2024-04-20T12:47:21.248" v="61" actId="47"/>
        <pc:sldMkLst>
          <pc:docMk/>
          <pc:sldMk cId="2335065197" sldId="847"/>
        </pc:sldMkLst>
      </pc:sldChg>
      <pc:sldChg chg="delSp del mod delAnim">
        <pc:chgData name="Tiago Cavalcanti Alves" userId="461077c2ac2fc69b" providerId="LiveId" clId="{1CC54A2D-527F-491C-B848-4BCCE4B24085}" dt="2024-04-20T14:31:34.481" v="301" actId="47"/>
        <pc:sldMkLst>
          <pc:docMk/>
          <pc:sldMk cId="1888162933" sldId="848"/>
        </pc:sldMkLst>
        <pc:spChg chg="del">
          <ac:chgData name="Tiago Cavalcanti Alves" userId="461077c2ac2fc69b" providerId="LiveId" clId="{1CC54A2D-527F-491C-B848-4BCCE4B24085}" dt="2024-04-20T12:50:48.123" v="74" actId="478"/>
          <ac:spMkLst>
            <pc:docMk/>
            <pc:sldMk cId="1888162933" sldId="848"/>
            <ac:spMk id="9" creationId="{00000000-0000-0000-0000-000000000000}"/>
          </ac:spMkLst>
        </pc:spChg>
        <pc:picChg chg="del">
          <ac:chgData name="Tiago Cavalcanti Alves" userId="461077c2ac2fc69b" providerId="LiveId" clId="{1CC54A2D-527F-491C-B848-4BCCE4B24085}" dt="2024-04-20T12:34:09.704" v="7" actId="478"/>
          <ac:picMkLst>
            <pc:docMk/>
            <pc:sldMk cId="1888162933" sldId="848"/>
            <ac:picMk id="10" creationId="{00000000-0000-0000-0000-000000000000}"/>
          </ac:picMkLst>
        </pc:picChg>
      </pc:sldChg>
      <pc:sldChg chg="del">
        <pc:chgData name="Tiago Cavalcanti Alves" userId="461077c2ac2fc69b" providerId="LiveId" clId="{1CC54A2D-527F-491C-B848-4BCCE4B24085}" dt="2024-04-20T12:31:55.230" v="0" actId="2696"/>
        <pc:sldMkLst>
          <pc:docMk/>
          <pc:sldMk cId="1023705446" sldId="879"/>
        </pc:sldMkLst>
      </pc:sldChg>
      <pc:sldChg chg="add ord">
        <pc:chgData name="Tiago Cavalcanti Alves" userId="461077c2ac2fc69b" providerId="LiveId" clId="{1CC54A2D-527F-491C-B848-4BCCE4B24085}" dt="2024-04-20T12:32:17.472" v="5"/>
        <pc:sldMkLst>
          <pc:docMk/>
          <pc:sldMk cId="1097233606" sldId="879"/>
        </pc:sldMkLst>
      </pc:sldChg>
      <pc:sldChg chg="del">
        <pc:chgData name="Tiago Cavalcanti Alves" userId="461077c2ac2fc69b" providerId="LiveId" clId="{1CC54A2D-527F-491C-B848-4BCCE4B24085}" dt="2024-04-20T12:33:02.404" v="6" actId="47"/>
        <pc:sldMkLst>
          <pc:docMk/>
          <pc:sldMk cId="2478971311" sldId="884"/>
        </pc:sldMkLst>
      </pc:sldChg>
      <pc:sldChg chg="add">
        <pc:chgData name="Tiago Cavalcanti Alves" userId="461077c2ac2fc69b" providerId="LiveId" clId="{1CC54A2D-527F-491C-B848-4BCCE4B24085}" dt="2024-04-20T12:45:53.008" v="60"/>
        <pc:sldMkLst>
          <pc:docMk/>
          <pc:sldMk cId="1471582428" sldId="933"/>
        </pc:sldMkLst>
      </pc:sldChg>
      <pc:sldChg chg="delSp modSp del mod delAnim">
        <pc:chgData name="Tiago Cavalcanti Alves" userId="461077c2ac2fc69b" providerId="LiveId" clId="{1CC54A2D-527F-491C-B848-4BCCE4B24085}" dt="2024-04-20T12:45:41.146" v="59" actId="2696"/>
        <pc:sldMkLst>
          <pc:docMk/>
          <pc:sldMk cId="3466320332" sldId="933"/>
        </pc:sldMkLst>
        <pc:spChg chg="mod">
          <ac:chgData name="Tiago Cavalcanti Alves" userId="461077c2ac2fc69b" providerId="LiveId" clId="{1CC54A2D-527F-491C-B848-4BCCE4B24085}" dt="2024-04-20T12:45:20.802" v="58" actId="27636"/>
          <ac:spMkLst>
            <pc:docMk/>
            <pc:sldMk cId="3466320332" sldId="933"/>
            <ac:spMk id="8" creationId="{00000000-0000-0000-0000-000000000000}"/>
          </ac:spMkLst>
        </pc:spChg>
        <pc:picChg chg="del">
          <ac:chgData name="Tiago Cavalcanti Alves" userId="461077c2ac2fc69b" providerId="LiveId" clId="{1CC54A2D-527F-491C-B848-4BCCE4B24085}" dt="2024-04-20T12:44:30.787" v="47" actId="478"/>
          <ac:picMkLst>
            <pc:docMk/>
            <pc:sldMk cId="3466320332" sldId="933"/>
            <ac:picMk id="10" creationId="{00000000-0000-0000-0000-000000000000}"/>
          </ac:picMkLst>
        </pc:picChg>
      </pc:sldChg>
      <pc:sldChg chg="del">
        <pc:chgData name="Tiago Cavalcanti Alves" userId="461077c2ac2fc69b" providerId="LiveId" clId="{1CC54A2D-527F-491C-B848-4BCCE4B24085}" dt="2024-04-20T13:10:10.025" v="79" actId="47"/>
        <pc:sldMkLst>
          <pc:docMk/>
          <pc:sldMk cId="3947191320" sldId="934"/>
        </pc:sldMkLst>
      </pc:sldChg>
      <pc:sldChg chg="add del">
        <pc:chgData name="Tiago Cavalcanti Alves" userId="461077c2ac2fc69b" providerId="LiveId" clId="{1CC54A2D-527F-491C-B848-4BCCE4B24085}" dt="2024-04-20T14:31:48.788" v="302" actId="47"/>
        <pc:sldMkLst>
          <pc:docMk/>
          <pc:sldMk cId="10932443" sldId="938"/>
        </pc:sldMkLst>
      </pc:sldChg>
      <pc:sldChg chg="del">
        <pc:chgData name="Tiago Cavalcanti Alves" userId="461077c2ac2fc69b" providerId="LiveId" clId="{1CC54A2D-527F-491C-B848-4BCCE4B24085}" dt="2024-04-20T12:33:02.404" v="6" actId="47"/>
        <pc:sldMkLst>
          <pc:docMk/>
          <pc:sldMk cId="4166059157" sldId="940"/>
        </pc:sldMkLst>
      </pc:sldChg>
      <pc:sldChg chg="del">
        <pc:chgData name="Tiago Cavalcanti Alves" userId="461077c2ac2fc69b" providerId="LiveId" clId="{1CC54A2D-527F-491C-B848-4BCCE4B24085}" dt="2024-04-20T12:36:43.266" v="10" actId="47"/>
        <pc:sldMkLst>
          <pc:docMk/>
          <pc:sldMk cId="1673390276" sldId="944"/>
        </pc:sldMkLst>
      </pc:sldChg>
      <pc:sldChg chg="add">
        <pc:chgData name="Tiago Cavalcanti Alves" userId="461077c2ac2fc69b" providerId="LiveId" clId="{1CC54A2D-527F-491C-B848-4BCCE4B24085}" dt="2024-04-20T13:15:16.141" v="81"/>
        <pc:sldMkLst>
          <pc:docMk/>
          <pc:sldMk cId="1385937393" sldId="1011"/>
        </pc:sldMkLst>
      </pc:sldChg>
      <pc:sldChg chg="del">
        <pc:chgData name="Tiago Cavalcanti Alves" userId="461077c2ac2fc69b" providerId="LiveId" clId="{1CC54A2D-527F-491C-B848-4BCCE4B24085}" dt="2024-04-20T13:10:33.794" v="80" actId="47"/>
        <pc:sldMkLst>
          <pc:docMk/>
          <pc:sldMk cId="3776459178" sldId="1011"/>
        </pc:sldMkLst>
      </pc:sldChg>
      <pc:sldChg chg="delSp modSp add del mod delAnim">
        <pc:chgData name="Tiago Cavalcanti Alves" userId="461077c2ac2fc69b" providerId="LiveId" clId="{1CC54A2D-527F-491C-B848-4BCCE4B24085}" dt="2024-04-20T16:05:21.655" v="1003" actId="2696"/>
        <pc:sldMkLst>
          <pc:docMk/>
          <pc:sldMk cId="1533683841" sldId="1012"/>
        </pc:sldMkLst>
        <pc:spChg chg="mod">
          <ac:chgData name="Tiago Cavalcanti Alves" userId="461077c2ac2fc69b" providerId="LiveId" clId="{1CC54A2D-527F-491C-B848-4BCCE4B24085}" dt="2024-04-20T16:05:12.077" v="1002" actId="255"/>
          <ac:spMkLst>
            <pc:docMk/>
            <pc:sldMk cId="1533683841" sldId="1012"/>
            <ac:spMk id="10" creationId="{00000000-0000-0000-0000-000000000000}"/>
          </ac:spMkLst>
        </pc:spChg>
        <pc:spChg chg="del">
          <ac:chgData name="Tiago Cavalcanti Alves" userId="461077c2ac2fc69b" providerId="LiveId" clId="{1CC54A2D-527F-491C-B848-4BCCE4B24085}" dt="2024-04-20T14:23:32.729" v="252" actId="478"/>
          <ac:spMkLst>
            <pc:docMk/>
            <pc:sldMk cId="1533683841" sldId="1012"/>
            <ac:spMk id="11" creationId="{00000000-0000-0000-0000-000000000000}"/>
          </ac:spMkLst>
        </pc:spChg>
      </pc:sldChg>
      <pc:sldChg chg="del">
        <pc:chgData name="Tiago Cavalcanti Alves" userId="461077c2ac2fc69b" providerId="LiveId" clId="{1CC54A2D-527F-491C-B848-4BCCE4B24085}" dt="2024-04-20T13:10:33.794" v="80" actId="47"/>
        <pc:sldMkLst>
          <pc:docMk/>
          <pc:sldMk cId="3967063335" sldId="1012"/>
        </pc:sldMkLst>
      </pc:sldChg>
      <pc:sldChg chg="add">
        <pc:chgData name="Tiago Cavalcanti Alves" userId="461077c2ac2fc69b" providerId="LiveId" clId="{1CC54A2D-527F-491C-B848-4BCCE4B24085}" dt="2024-04-20T16:05:51.953" v="1004"/>
        <pc:sldMkLst>
          <pc:docMk/>
          <pc:sldMk cId="3975917037" sldId="1012"/>
        </pc:sldMkLst>
      </pc:sldChg>
      <pc:sldChg chg="delSp modSp add mod">
        <pc:chgData name="Tiago Cavalcanti Alves" userId="461077c2ac2fc69b" providerId="LiveId" clId="{1CC54A2D-527F-491C-B848-4BCCE4B24085}" dt="2024-04-20T16:11:58.406" v="1041" actId="20577"/>
        <pc:sldMkLst>
          <pc:docMk/>
          <pc:sldMk cId="3554418185" sldId="1013"/>
        </pc:sldMkLst>
        <pc:spChg chg="mod">
          <ac:chgData name="Tiago Cavalcanti Alves" userId="461077c2ac2fc69b" providerId="LiveId" clId="{1CC54A2D-527F-491C-B848-4BCCE4B24085}" dt="2024-04-20T16:11:58.406" v="1041" actId="20577"/>
          <ac:spMkLst>
            <pc:docMk/>
            <pc:sldMk cId="3554418185" sldId="1013"/>
            <ac:spMk id="9" creationId="{00000000-0000-0000-0000-000000000000}"/>
          </ac:spMkLst>
        </pc:spChg>
        <pc:picChg chg="del">
          <ac:chgData name="Tiago Cavalcanti Alves" userId="461077c2ac2fc69b" providerId="LiveId" clId="{1CC54A2D-527F-491C-B848-4BCCE4B24085}" dt="2024-04-20T15:45:57.789" v="675" actId="478"/>
          <ac:picMkLst>
            <pc:docMk/>
            <pc:sldMk cId="3554418185" sldId="1013"/>
            <ac:picMk id="2" creationId="{00000000-0000-0000-0000-000000000000}"/>
          </ac:picMkLst>
        </pc:picChg>
        <pc:picChg chg="del">
          <ac:chgData name="Tiago Cavalcanti Alves" userId="461077c2ac2fc69b" providerId="LiveId" clId="{1CC54A2D-527F-491C-B848-4BCCE4B24085}" dt="2024-04-20T15:45:59.839" v="676" actId="478"/>
          <ac:picMkLst>
            <pc:docMk/>
            <pc:sldMk cId="3554418185" sldId="1013"/>
            <ac:picMk id="3" creationId="{00000000-0000-0000-0000-000000000000}"/>
          </ac:picMkLst>
        </pc:picChg>
        <pc:picChg chg="del">
          <ac:chgData name="Tiago Cavalcanti Alves" userId="461077c2ac2fc69b" providerId="LiveId" clId="{1CC54A2D-527F-491C-B848-4BCCE4B24085}" dt="2024-04-20T15:38:08.623" v="304" actId="478"/>
          <ac:picMkLst>
            <pc:docMk/>
            <pc:sldMk cId="3554418185" sldId="1013"/>
            <ac:picMk id="6" creationId="{00000000-0000-0000-0000-000000000000}"/>
          </ac:picMkLst>
        </pc:picChg>
      </pc:sldChg>
      <pc:sldChg chg="add del">
        <pc:chgData name="Tiago Cavalcanti Alves" userId="461077c2ac2fc69b" providerId="LiveId" clId="{1CC54A2D-527F-491C-B848-4BCCE4B24085}" dt="2024-04-20T12:50:43.877" v="73" actId="47"/>
        <pc:sldMkLst>
          <pc:docMk/>
          <pc:sldMk cId="4041484339" sldId="1013"/>
        </pc:sldMkLst>
      </pc:sldChg>
      <pc:sldChg chg="add del">
        <pc:chgData name="Tiago Cavalcanti Alves" userId="461077c2ac2fc69b" providerId="LiveId" clId="{1CC54A2D-527F-491C-B848-4BCCE4B24085}" dt="2024-04-20T16:12:34.002" v="1043" actId="47"/>
        <pc:sldMkLst>
          <pc:docMk/>
          <pc:sldMk cId="1342483196" sldId="101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9234E-3B49-40AF-A3B3-8E5539D84B79}" type="datetimeFigureOut">
              <a:rPr lang="pt-BR" smtClean="0"/>
              <a:t>19/04/2024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98F2-1EDB-4BDF-9318-E9694D8D89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49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Egito" TargetMode="External"/><Relationship Id="rId3" Type="http://schemas.openxmlformats.org/officeDocument/2006/relationships/hyperlink" Target="https://pt.wikipedia.org/wiki/Augusto" TargetMode="External"/><Relationship Id="rId7" Type="http://schemas.openxmlformats.org/officeDocument/2006/relationships/hyperlink" Target="https://pt.wikipedia.org/wiki/Gr%C3%A9cia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t.wikipedia.org/wiki/Lista_dos_maiores_imp%C3%A9rios" TargetMode="External"/><Relationship Id="rId5" Type="http://schemas.openxmlformats.org/officeDocument/2006/relationships/hyperlink" Target="https://pt.wikipedia.org/wiki/%C3%81frica" TargetMode="External"/><Relationship Id="rId4" Type="http://schemas.openxmlformats.org/officeDocument/2006/relationships/hyperlink" Target="https://pt.wikipedia.org/wiki/%C3%81sia" TargetMode="External"/><Relationship Id="rId9" Type="http://schemas.openxmlformats.org/officeDocument/2006/relationships/hyperlink" Target="https://pt.wikipedia.org/wiki/%C3%8Dndia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asoisabellaoliveiranardoni.blogspot.com/2009/08/provas-do-crime-que-chocou-o-brasil.html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OBJETIVOS DA APRESENTAÇÃO: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chemeClr val="tx1"/>
                </a:solidFill>
              </a:rPr>
              <a:t>1)	COMO VOCÊ PODE DEFENDER A ARGUMENTAÇÃO DE D.L. MOODY QUANDO AFIRMA: </a:t>
            </a:r>
            <a:endParaRPr lang="pt-BR" sz="120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1" spc="300" dirty="0">
                <a:solidFill>
                  <a:schemeClr val="tx1"/>
                </a:solidFill>
              </a:rPr>
              <a:t>“É um pecado terrível mostrar certas passagens que tratam de outros assuntos a um homem que ainda não está plenamente convencido de seu pecado. Ele precisa da Lei... Não lhe ofereça a consolação do evangelho até que veja e saiba que é culpado diante de Deus.” (D.L. </a:t>
            </a:r>
            <a:r>
              <a:rPr lang="pt-BR" sz="1200" b="1" i="1" spc="300" dirty="0" err="1">
                <a:solidFill>
                  <a:schemeClr val="tx1"/>
                </a:solidFill>
              </a:rPr>
              <a:t>Moody</a:t>
            </a:r>
            <a:r>
              <a:rPr lang="pt-BR" sz="1200" b="1" i="1" spc="300" dirty="0">
                <a:solidFill>
                  <a:schemeClr val="tx1"/>
                </a:solidFill>
              </a:rPr>
              <a:t>)</a:t>
            </a:r>
            <a:endParaRPr lang="en-GB" sz="1200" b="1" i="1" kern="1200" spc="3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chemeClr val="tx1"/>
                </a:solidFill>
              </a:rPr>
              <a:t>2)	COMO VOCÊ FUNDAMENTA NA BÍBLIA A IMPORTÂNCIA DE UMA MENSAGEM QUE ESTEJA VOLTADA PARA O ARREPENDIMENTO E QUE APRESENTE O RISCO E A PERSPECTIVA DO JULGENTO DIVINO?</a:t>
            </a:r>
            <a:endParaRPr lang="pt-BR" sz="1200" dirty="0">
              <a:solidFill>
                <a:schemeClr val="tx1"/>
              </a:solidFill>
            </a:endParaRP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chemeClr val="tx1"/>
                </a:solidFill>
              </a:rPr>
              <a:t>3)	QUAL A IMPORTÂNCIA DA APLICAÇÃO DA LEI NA HORA DA EVANGELIZAÇÃO?</a:t>
            </a:r>
            <a:endParaRPr lang="pt-BR" sz="1200" dirty="0">
              <a:solidFill>
                <a:schemeClr val="tx1"/>
              </a:solidFill>
            </a:endParaRP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chemeClr val="tx1"/>
                </a:solidFill>
              </a:rPr>
              <a:t>4)	COMO VOCÊ PODE EXPLICAR O PRINCÍPIO “LEI PARA O SOBERBO E GRAÇA PARA O HUMILDE”. TENTE FUNDAMENTAR COM EXEMPLOS DA INTERAÇÃO COM PESSOAS EM QUE JESUS ADMINISTROU ESSE PRINCÍPIO.</a:t>
            </a:r>
            <a:endParaRPr lang="pt-BR" sz="1200" dirty="0">
              <a:solidFill>
                <a:schemeClr val="tx1"/>
              </a:solidFill>
            </a:endParaRP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chemeClr val="tx1"/>
                </a:solidFill>
              </a:rPr>
              <a:t>5)	DIANTE DA PESPECTIVA DO JULGAMENTO DIVINO, POR QUE DEUS NÃO PODE IGNORAR O PECADO DE UMA PESSOA QUE NÃO SE CONVERTEU DURANTE SUA VIDA? PORQUE DEUS NÃO PODERIA AGIR COM “MISERICÓRDIA” OU “AMOR”?</a:t>
            </a:r>
            <a:endParaRPr lang="pt-BR" sz="1200" dirty="0">
              <a:solidFill>
                <a:schemeClr val="tx1"/>
              </a:solidFill>
            </a:endParaRP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chemeClr val="tx1"/>
                </a:solidFill>
              </a:rPr>
              <a:t>6)	COMO ELIMINAR O RISCO DO EVANGELIZADOR SER MAL INTERPRETADO COMO UMA PESSOA RELIGIOSA QUE GOSTA DE APONTAR O PECADO DOS OUTROS E DE SE CONSIDERAR SALVO?</a:t>
            </a:r>
            <a:endParaRPr lang="pt-BR" sz="1200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414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8772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977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0798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563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Airton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Senna, Getúlio Vargas, Adolf </a:t>
            </a:r>
            <a:r>
              <a:rPr lang="pt-BR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Hitle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Pedro Alves Cabral</a:t>
            </a:r>
          </a:p>
          <a:p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Tibério Cláudio Nero César foi imperador romano de 18 de setembro do ano 14 até à sua morte, a 16 de março do ano 37. Era filho de Tibério Cláudio Nero e Lívia Drusa. Foi o segundo imperador de Roma pertencente à dinastia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júlio-claudiana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sucedendo ao padrasto Augusto.</a:t>
            </a:r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Augusto foi o fundador do Império Romano e seu primeiro imperador, governando de 27 a.C. até sua morte em 14 d.C.. Nascido Caio Otávio, pertenceu a um rico e antigo ramo equestre da família plebeia dos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Otávios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Wikipédia</a:t>
            </a: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Pedro Álvares Cabral foi um fidalgo, comandante militar, navegador e explorador português, creditado como o descobridor do Brasil. Realizou a primeira exploração significativa da costa nordeste da América do Sul, reivindicando-a para Portugal.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Alexandre III da Macedônia ou Macedónia, comumente conhecido como Alexandre, o Grande ou Alexandre Magno, foi rei do reino grego antigo da Macedônia e um membro da dinastia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argéada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Ele passou a maior parte de seus anos no poder em uma série de campanhas militares sem precedentes através da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Ásia"/>
              </a:rPr>
              <a:t>Ásia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nordeste da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África"/>
              </a:rPr>
              <a:t>África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Até os trinta anos havia criado um dos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Lista dos maiores impérios"/>
              </a:rPr>
              <a:t>maiores impérios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do mundo antigo, que se estendia da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Grécia"/>
              </a:rPr>
              <a:t>Grécia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para o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Egito"/>
              </a:rPr>
              <a:t>Egito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ao noroeste da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Índia"/>
              </a:rPr>
              <a:t>Índia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Morreu invicto em batalhas e é considerado um dos comandantes militares mais bem sucedidos da história.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Ruinas: Coliseu Romano</a:t>
            </a:r>
          </a:p>
          <a:p>
            <a:r>
              <a:rPr lang="pt-BR" dirty="0"/>
              <a:t>Manuscritos antigos</a:t>
            </a:r>
          </a:p>
          <a:p>
            <a:r>
              <a:rPr lang="pt-BR" dirty="0"/>
              <a:t>Primeira</a:t>
            </a:r>
            <a:r>
              <a:rPr lang="pt-BR" baseline="0" dirty="0"/>
              <a:t> moeda: Herodes</a:t>
            </a:r>
          </a:p>
          <a:p>
            <a:r>
              <a:rPr lang="pt-BR" baseline="0" dirty="0"/>
              <a:t>Segunda moeda: Pilatos</a:t>
            </a:r>
          </a:p>
          <a:p>
            <a:r>
              <a:rPr lang="pt-BR" baseline="0" dirty="0"/>
              <a:t>Terceira moeda: Imperador Romano Augusto César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563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Existem critérios que os historiadores frequentemente usam para determinar se devemos acreditar ou não em determinado documento histórico. Vamos nos referir a esses critérios como </a:t>
            </a:r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"testes históricos"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É importante manter em mente que, nesse ponto, a análise passa a ser meramente do ponto de vista da historicidade dos fatos narrados pelo NT.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 simplesmente tentando descobrir se a narrativa básica é fato, e não ficção. Com o objetivo de descobrir isso, precisamos averiguar que tipos de registros compreendem o NT.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563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Ruinas: Coliseu Romano</a:t>
            </a:r>
          </a:p>
          <a:p>
            <a:r>
              <a:rPr lang="pt-BR" dirty="0"/>
              <a:t>Manuscritos antigos</a:t>
            </a:r>
          </a:p>
          <a:p>
            <a:r>
              <a:rPr lang="pt-BR" dirty="0"/>
              <a:t>Primeira</a:t>
            </a:r>
            <a:r>
              <a:rPr lang="pt-BR" baseline="0" dirty="0"/>
              <a:t> moeda: Herodes</a:t>
            </a:r>
          </a:p>
          <a:p>
            <a:r>
              <a:rPr lang="pt-BR" baseline="0" dirty="0"/>
              <a:t>Segunda moeda: Pilatos</a:t>
            </a:r>
          </a:p>
          <a:p>
            <a:r>
              <a:rPr lang="pt-BR" baseline="0" dirty="0"/>
              <a:t>Terceira moeda: Imperador Romano Augusto César</a:t>
            </a:r>
          </a:p>
          <a:p>
            <a:r>
              <a:rPr lang="pt-BR" dirty="0"/>
              <a:t>Prova</a:t>
            </a:r>
            <a:r>
              <a:rPr lang="pt-BR" baseline="0" dirty="0"/>
              <a:t> da crucificação Romana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563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Existem critérios que os historiadores frequentemente usam para determinar se devemos acreditar ou não em determinado documento histórico. Vamos nos referir a esses critérios como </a:t>
            </a:r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"testes históricos"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É importante manter em mente que, nesse ponto, a análise passa a ser meramente do ponto de vista da historicidade dos fatos narrados pelo NT.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 simplesmente tentando descobrir se a narrativa básica é fato, e não ficção. Com o objetivo de descobrir isso, precisamos averiguar que tipos de registros compreendem o NT.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563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 a revisão do slide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anterior, destaque as palavras de Jesus sobre a pessoa do Espírito Santo.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418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457200">
              <a:buFont typeface="Arial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pt-BR" sz="1200" b="1" dirty="0"/>
              <a:t>A morte por meio da crucificação romana;</a:t>
            </a:r>
            <a:endParaRPr lang="pt-BR" sz="12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pt-BR" sz="1200" b="1" dirty="0"/>
              <a:t>Discípulos desanimados e desolados:</a:t>
            </a:r>
            <a:endParaRPr lang="pt-BR" sz="1200" dirty="0"/>
          </a:p>
          <a:p>
            <a:pPr algn="r"/>
            <a:r>
              <a:rPr lang="pt-BR" sz="1200" dirty="0"/>
              <a:t>Perderam a perspectiva de testemunhar a fé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pt-BR" sz="1200" b="1" dirty="0"/>
              <a:t>O túmulo vazio, corpo desaparecido;</a:t>
            </a:r>
            <a:endParaRPr lang="pt-BR" sz="12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pt-BR" sz="1200" b="1" dirty="0"/>
              <a:t>Experiências que acreditaram ser aparições reais de Jesus;</a:t>
            </a:r>
            <a:endParaRPr lang="pt-BR" sz="12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pt-BR" sz="1200" b="1" dirty="0"/>
              <a:t>Vidas transformadas (Tiago, Saulo)</a:t>
            </a:r>
            <a:endParaRPr lang="pt-BR" sz="1200" dirty="0"/>
          </a:p>
          <a:p>
            <a:pPr algn="r"/>
            <a:r>
              <a:rPr lang="pt-BR" sz="1200" dirty="0"/>
              <a:t>Dispuseram-se a morrer por sua fé;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pt-BR" sz="1200" b="1" dirty="0"/>
              <a:t>A proclamação da ressurreição por seus discípulos e em Jerusalém nos dias que seguiram a crucificação</a:t>
            </a:r>
            <a:endParaRPr lang="pt-BR" sz="12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512F9-BFB7-4F09-9F39-2FD94269E041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541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4701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457200">
              <a:buFont typeface="Arial" pitchFamily="34" charset="0"/>
              <a:buChar char="•"/>
            </a:pPr>
            <a:r>
              <a:rPr lang="pt-BR" sz="1200" b="1" dirty="0"/>
              <a:t>Conspiração dos discípulos;</a:t>
            </a:r>
            <a:endParaRPr lang="pt-BR" sz="12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pt-BR" sz="1200" b="1" dirty="0"/>
              <a:t>Alucinação coletiva;</a:t>
            </a:r>
            <a:endParaRPr lang="pt-BR" sz="12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pt-BR" sz="1200" b="1" dirty="0"/>
              <a:t>Desmaio ou morte aparente</a:t>
            </a:r>
          </a:p>
          <a:p>
            <a:pPr lvl="0"/>
            <a:endParaRPr lang="pt-BR" sz="1200" dirty="0"/>
          </a:p>
          <a:p>
            <a:pPr algn="ctr"/>
            <a:r>
              <a:rPr lang="pt-BR" sz="1200" b="1" dirty="0"/>
              <a:t> “</a:t>
            </a:r>
            <a:r>
              <a:rPr lang="pt-BR" sz="1200" b="1" i="1" dirty="0"/>
              <a:t>Os céticos devem apresentar mais do que teorias alternativas à ressurreição; precisam fornecer evidências do século I que apoiem essas teorias.” (</a:t>
            </a:r>
            <a:r>
              <a:rPr lang="pt-BR" sz="1200" b="1" dirty="0"/>
              <a:t>Gary Habermas)</a:t>
            </a:r>
          </a:p>
          <a:p>
            <a:pPr algn="ctr"/>
            <a:r>
              <a:rPr lang="pt-BR" sz="1200" b="1" dirty="0"/>
              <a:t>EVIDÊNCIAS QUE EXIGEM UM VEREDITO:</a:t>
            </a:r>
          </a:p>
          <a:p>
            <a:pPr algn="ctr"/>
            <a:r>
              <a:rPr lang="pt-BR" sz="1200" b="1" dirty="0"/>
              <a:t>CASO ISABELLA NARDONI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512F9-BFB7-4F09-9F39-2FD94269E041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5412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563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563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563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FONTE: </a:t>
            </a:r>
            <a:r>
              <a:rPr lang="pt-BR" dirty="0">
                <a:hlinkClick r:id="rId3"/>
              </a:rPr>
              <a:t>http://casoisabellaoliveiranardoni.blogspot.com/2009/08/provas-do-crime-que-chocou-o-brasil.html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5638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Imagens trabalhadas na lição 3 da consolidação.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ressurreição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Cristo é a garantia de o sacrifício foi perfeito e aceito por Deus.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CONSTATAÇÃO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DA BÍBLIA COMO A PALAVRA DE DEUS.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8827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1207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66660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MAIOR DEVER DO DISCIPULADOR</a:t>
            </a: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consolidação e pregação mais penetrante e forte do discipulador deveria ser feita a si mesmo. Sua obra mais difícil, delicada,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labori-osa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radical deve ser consigo mesmo em uma vida de oração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discipulador eficaz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15:16) é formado no recinto de oração. É impossível ao discípulo de Jesus conservar seu espírito em harmonia com a natureza divina de sua sublime vocação sem que ore muito.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Spurgeon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diz: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“Naturalmente o pregador deve salientar-se sobre todos como um homem de oração. Se ele orasse como crente comum seria um hipócrita; ou ele ora mais que um crente comum, ou será desqualificado no ofício que ocupa. Se vós ministros não são dedicados à oração, sois dignos de lástima. Se vós vos tornais negligentes na devoção sagrada, não só vós, mas o vosso povo também é digno de compaixão; e o dia virá em que ficareis envergonhados e confusos. Todas as nossas bibliotecas e estudos são apenas um vácuo comparados ao nosso recinto secreto.”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  <a:p>
            <a:r>
              <a:rPr lang="pt-BR" dirty="0"/>
              <a:t>Palestra Tim Keller para reforçar este entendimento</a:t>
            </a:r>
            <a:r>
              <a:rPr lang="pt-BR" baseline="0" dirty="0"/>
              <a:t> onde trabalhará o valor da meditação, oração e louvor para fazer o evangelho descer ao coração (em especial a parte 5).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7930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MAIOR DEVER DO DISCIPULADOR</a:t>
            </a: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consolidação e pregação mais penetrante e forte do discipulador deveria ser feita a si mesmo. Sua obra mais difícil, delicada,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labori-osa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radical deve ser consigo mesmo em uma vida de oração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discipulador eficaz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15:16) é formado no recinto de oração. É impossível ao discípulo de Jesus conservar seu espírito em harmonia com a natureza divina de sua sublime vocação sem que ore muito.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Spurgeon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diz: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“Naturalmente o pregador deve salientar-se sobre todos como um homem de oração. Se ele orasse como crente comum seria um hipócrita; ou ele ora mais que um crente comum, ou será desqualificado no ofício que ocupa. Se vós ministros não são dedicados à oração, sois dignos de lástima. Se vós vos tornais negligentes na devoção sagrada, não só vós, mas o vosso povo também é digno de compaixão; e o dia virá em que ficareis envergonhados e confusos. Todas as nossas bibliotecas e estudos são apenas um vácuo comparados ao nosso recinto secreto.”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  <a:p>
            <a:r>
              <a:rPr lang="pt-BR" dirty="0"/>
              <a:t>Palestra Tim Keller para reforçar este entendimento</a:t>
            </a:r>
            <a:r>
              <a:rPr lang="pt-BR" baseline="0" dirty="0"/>
              <a:t> onde trabalhará o valor da meditação, oração e louvor para fazer o evangelho descer ao coração (em especial a parte 5).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1131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512F9-BFB7-4F09-9F39-2FD94269E04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67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923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512F9-BFB7-4F09-9F39-2FD94269E04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541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512F9-BFB7-4F09-9F39-2FD94269E04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1775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512F9-BFB7-4F09-9F39-2FD94269E04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0080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9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2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02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91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35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29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12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73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90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9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52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73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16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9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1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0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4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48"/>
            <a:ext cx="8229600" cy="792162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91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69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9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9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4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0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V&#205;DEOS/Rodrigo%20Silva%20Pesquisa%20Hist&#243;rica.avi" TargetMode="External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hyperlink" Target="V&#237;deos/parte%204%20martires.avi" TargetMode="External"/><Relationship Id="rId7" Type="http://schemas.openxmlformats.org/officeDocument/2006/relationships/hyperlink" Target="V&#237;deos/j&#244;%20soares%20testemunho%20dos%20martires.avi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hyperlink" Target="V&#237;deos/parte%206%20alucina&#231;&#227;o.avi" TargetMode="External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hyperlink" Target="V&#237;deos/parte%207%20desmaio%20falsa%20morte.avi" TargetMode="External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6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bibliaonline.com.br/acf/lc/1/1-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68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2.png"/><Relationship Id="rId5" Type="http://schemas.openxmlformats.org/officeDocument/2006/relationships/image" Target="../media/image80.jpeg"/><Relationship Id="rId4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2.png"/><Relationship Id="rId5" Type="http://schemas.openxmlformats.org/officeDocument/2006/relationships/image" Target="../media/image71.gif"/><Relationship Id="rId4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2.png"/><Relationship Id="rId5" Type="http://schemas.openxmlformats.org/officeDocument/2006/relationships/image" Target="../media/image83.jpeg"/><Relationship Id="rId4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211109" y="1675542"/>
            <a:ext cx="8774536" cy="511256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pt-BR" sz="5400" b="1" spc="600" dirty="0">
                <a:solidFill>
                  <a:srgbClr val="FFFF00"/>
                </a:solidFill>
                <a:latin typeface="Arial Black" pitchFamily="34" charset="0"/>
              </a:rPr>
              <a:t>O DESAFIO DE CONDUZIRMOS PESSOAS AO </a:t>
            </a:r>
          </a:p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pt-BR" sz="6000" b="1" spc="600" dirty="0"/>
              <a:t>PROCESSO DE CONVERSÃO</a:t>
            </a:r>
          </a:p>
        </p:txBody>
      </p:sp>
      <p:cxnSp>
        <p:nvCxnSpPr>
          <p:cNvPr id="3" name="Straight Connector 10"/>
          <p:cNvCxnSpPr/>
          <p:nvPr/>
        </p:nvCxnSpPr>
        <p:spPr>
          <a:xfrm>
            <a:off x="-33829" y="1556792"/>
            <a:ext cx="9177829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876598" y="157063"/>
            <a:ext cx="52917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pt-BR" sz="3600" b="1" dirty="0">
                <a:ln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FORMAÇÃO </a:t>
            </a:r>
            <a:r>
              <a:rPr lang="pt-BR" sz="3600" b="1" i="1" dirty="0">
                <a:ln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do</a:t>
            </a:r>
            <a:br>
              <a:rPr lang="pt-BR" sz="3600" b="1" dirty="0">
                <a:ln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pt-BR" sz="3600" b="1" spc="6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Black" pitchFamily="34" charset="0"/>
              </a:rPr>
              <a:t>DISCIPULADOR</a:t>
            </a:r>
            <a:endParaRPr lang="pt-BR" sz="3600" b="1" cap="none" spc="60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33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14431" y="1225689"/>
            <a:ext cx="86764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355600" algn="l"/>
              </a:tabLst>
            </a:pPr>
            <a:r>
              <a:rPr lang="pt-BR" sz="2200" b="1" dirty="0"/>
              <a:t>Após aplicar o teste da bondade diante dos mandamentos de Deus, o que devemos fazer se mesmo reconhecendo ser um MENTIROSO, LADRÃO, ADÚLTERO e BLASFEMO, o ouvinte continuar alegando que irá para o céu por: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Tx/>
              <a:buChar char="-"/>
              <a:tabLst>
                <a:tab pos="355600" algn="l"/>
              </a:tabLst>
            </a:pPr>
            <a:r>
              <a:rPr lang="pt-BR" sz="2200" b="1" i="1" dirty="0"/>
              <a:t>“Não considero minhas ofensas tão grave assim”, “ainda me considero uma pessoa boa”</a:t>
            </a:r>
            <a:r>
              <a:rPr lang="pt-BR" sz="2200" b="1" dirty="0"/>
              <a:t>;</a:t>
            </a:r>
          </a:p>
          <a:p>
            <a:pPr marL="342900" indent="-342900" algn="just">
              <a:spcAft>
                <a:spcPts val="1200"/>
              </a:spcAft>
              <a:buFontTx/>
              <a:buChar char="-"/>
              <a:tabLst>
                <a:tab pos="355600" algn="l"/>
              </a:tabLst>
            </a:pPr>
            <a:r>
              <a:rPr lang="pt-BR" sz="2200" b="1" i="1" dirty="0"/>
              <a:t>“Esperaria que me perdoasse, pelo que se me arrependesse, ele me perdoaria como um pai”</a:t>
            </a:r>
          </a:p>
          <a:p>
            <a:pPr marL="342900" indent="-342900" algn="just">
              <a:spcAft>
                <a:spcPts val="1200"/>
              </a:spcAft>
              <a:buFontTx/>
              <a:buChar char="-"/>
              <a:tabLst>
                <a:tab pos="355600" algn="l"/>
              </a:tabLst>
            </a:pPr>
            <a:r>
              <a:rPr lang="pt-BR" sz="2200" b="1" i="1" dirty="0"/>
              <a:t>“A um lugar intermediário, tem que haver um lugar intermediário para pessoas como eu”;</a:t>
            </a:r>
          </a:p>
          <a:p>
            <a:pPr marL="985838" algn="just">
              <a:spcBef>
                <a:spcPts val="1200"/>
              </a:spcBef>
              <a:tabLst>
                <a:tab pos="355600" algn="l"/>
              </a:tabLst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SUPLEMENTO SOBRE O JULGAMENTO: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Rm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3:23,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Rm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6:23,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Hb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13:4, 1 Co 6:9-11,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Ap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21:8, Na 1:3,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Jo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3:18,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Mt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5:29,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Jo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12: 47-48,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Gl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5:19-21,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Tg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2:10; At 17:31;</a:t>
            </a:r>
          </a:p>
        </p:txBody>
      </p:sp>
      <p:sp>
        <p:nvSpPr>
          <p:cNvPr id="13" name="Retângulo de cantos arredondados 9">
            <a:extLst>
              <a:ext uri="{FF2B5EF4-FFF2-40B4-BE49-F238E27FC236}">
                <a16:creationId xmlns:a16="http://schemas.microsoft.com/office/drawing/2014/main" id="{439FA208-9437-2397-F2EC-E6A987170955}"/>
              </a:ext>
            </a:extLst>
          </p:cNvPr>
          <p:cNvSpPr/>
          <p:nvPr/>
        </p:nvSpPr>
        <p:spPr>
          <a:xfrm>
            <a:off x="153112" y="116632"/>
            <a:ext cx="8837775" cy="10801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i="1" dirty="0">
                <a:latin typeface="Arial Black" pitchFamily="34" charset="0"/>
              </a:rPr>
              <a:t>Suplementos sobre a IRA , JULGAMENTO e ARREPENDIMENTO</a:t>
            </a:r>
          </a:p>
        </p:txBody>
      </p:sp>
    </p:spTree>
    <p:extLst>
      <p:ext uri="{BB962C8B-B14F-4D97-AF65-F5344CB8AC3E}">
        <p14:creationId xmlns:p14="http://schemas.microsoft.com/office/powerpoint/2010/main" val="3554418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nhar com ovo quebrado">
            <a:extLst>
              <a:ext uri="{FF2B5EF4-FFF2-40B4-BE49-F238E27FC236}">
                <a16:creationId xmlns:a16="http://schemas.microsoft.com/office/drawing/2014/main" id="{B78A5B4E-7186-CB44-DCC0-1A431C2FB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" y="1412776"/>
            <a:ext cx="4464496" cy="30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nte do ovo: entenda como um filhote de ave quebra a casca do ovo">
            <a:extLst>
              <a:ext uri="{FF2B5EF4-FFF2-40B4-BE49-F238E27FC236}">
                <a16:creationId xmlns:a16="http://schemas.microsoft.com/office/drawing/2014/main" id="{F9729E84-8D27-287C-AC08-8B93BE875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86" y="1411461"/>
            <a:ext cx="4540166" cy="30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de cantos arredondados 9">
            <a:extLst>
              <a:ext uri="{FF2B5EF4-FFF2-40B4-BE49-F238E27FC236}">
                <a16:creationId xmlns:a16="http://schemas.microsoft.com/office/drawing/2014/main" id="{2BBA7EEB-FAD7-0DD0-CBFC-E7DB583439F0}"/>
              </a:ext>
            </a:extLst>
          </p:cNvPr>
          <p:cNvSpPr/>
          <p:nvPr/>
        </p:nvSpPr>
        <p:spPr>
          <a:xfrm>
            <a:off x="153112" y="188640"/>
            <a:ext cx="8837775" cy="10104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rial Black" pitchFamily="34" charset="0"/>
              </a:rPr>
              <a:t>UM DETALHE QUE DEFINE </a:t>
            </a:r>
          </a:p>
          <a:p>
            <a:pPr algn="ctr"/>
            <a:r>
              <a:rPr lang="pt-BR" sz="3200" b="1" dirty="0">
                <a:latin typeface="Arial Black" pitchFamily="34" charset="0"/>
              </a:rPr>
              <a:t>A MORTE OU A VIDA</a:t>
            </a:r>
            <a:endParaRPr lang="pt-BR" sz="2400" i="1" dirty="0">
              <a:latin typeface="Arial Black" pitchFamily="34" charset="0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B918FFBC-636C-9257-B445-40A9B4904408}"/>
              </a:ext>
            </a:extLst>
          </p:cNvPr>
          <p:cNvSpPr/>
          <p:nvPr/>
        </p:nvSpPr>
        <p:spPr>
          <a:xfrm>
            <a:off x="-27843" y="4581128"/>
            <a:ext cx="9171844" cy="2276872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ts val="1200"/>
              </a:spcBef>
              <a:spcAft>
                <a:spcPts val="1200"/>
              </a:spcAft>
            </a:pPr>
            <a:r>
              <a:rPr lang="pt-BR" sz="3200" b="1" i="1" spc="300" dirty="0">
                <a:solidFill>
                  <a:schemeClr val="tx1"/>
                </a:solidFill>
              </a:rPr>
              <a:t>O ovo precisa ser quebrado de dentro para fora e não de fora para dentro</a:t>
            </a:r>
            <a:endParaRPr lang="en-GB" sz="3200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289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ncrelaje.com.br/wp-content/uploads/2016/06/escada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3"/>
          <a:stretch/>
        </p:blipFill>
        <p:spPr bwMode="auto">
          <a:xfrm>
            <a:off x="21429" y="1266356"/>
            <a:ext cx="9122571" cy="557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de cantos arredondados 9"/>
          <p:cNvSpPr/>
          <p:nvPr/>
        </p:nvSpPr>
        <p:spPr>
          <a:xfrm>
            <a:off x="179512" y="186333"/>
            <a:ext cx="8837775" cy="10104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rial Black" pitchFamily="34" charset="0"/>
              </a:rPr>
              <a:t>PASSO A PASSO</a:t>
            </a:r>
          </a:p>
          <a:p>
            <a:pPr algn="ctr"/>
            <a:r>
              <a:rPr lang="pt-BR" sz="3200" b="1" dirty="0">
                <a:latin typeface="Arial Black" pitchFamily="34" charset="0"/>
              </a:rPr>
              <a:t>COLOCANDO-SE NO MESMO LUGAR </a:t>
            </a:r>
            <a:endParaRPr lang="pt-BR" sz="2400" i="1" dirty="0">
              <a:latin typeface="Arial Black" pitchFamily="34" charset="0"/>
            </a:endParaRPr>
          </a:p>
        </p:txBody>
      </p:sp>
      <p:sp>
        <p:nvSpPr>
          <p:cNvPr id="14" name="Rounded Rectangle 50"/>
          <p:cNvSpPr/>
          <p:nvPr/>
        </p:nvSpPr>
        <p:spPr>
          <a:xfrm>
            <a:off x="509127" y="5648062"/>
            <a:ext cx="8208912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CONFRONTO COM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A LEI DE DEUS</a:t>
            </a:r>
          </a:p>
        </p:txBody>
      </p:sp>
      <p:sp>
        <p:nvSpPr>
          <p:cNvPr id="15" name="Rounded Rectangle 50"/>
          <p:cNvSpPr/>
          <p:nvPr/>
        </p:nvSpPr>
        <p:spPr>
          <a:xfrm>
            <a:off x="539552" y="4208718"/>
            <a:ext cx="8208912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CONVICÇÃO DE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PECADOS</a:t>
            </a:r>
          </a:p>
        </p:txBody>
      </p:sp>
      <p:sp>
        <p:nvSpPr>
          <p:cNvPr id="16" name="Rounded Rectangle 50"/>
          <p:cNvSpPr/>
          <p:nvPr/>
        </p:nvSpPr>
        <p:spPr>
          <a:xfrm>
            <a:off x="539460" y="2731359"/>
            <a:ext cx="8208912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JULGAMENTO SEGUNDO A PALAVRA</a:t>
            </a:r>
          </a:p>
        </p:txBody>
      </p:sp>
      <p:sp>
        <p:nvSpPr>
          <p:cNvPr id="18" name="Rounded Rectangle 50"/>
          <p:cNvSpPr/>
          <p:nvPr/>
        </p:nvSpPr>
        <p:spPr>
          <a:xfrm>
            <a:off x="539552" y="1325905"/>
            <a:ext cx="8208912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SENSIBILIZAÇÃO DO INFERNO, DA JUSTIÇA DE DEUS E SUA SANTIDADE</a:t>
            </a:r>
          </a:p>
        </p:txBody>
      </p:sp>
      <p:sp>
        <p:nvSpPr>
          <p:cNvPr id="19" name="Seta para baixo 18"/>
          <p:cNvSpPr/>
          <p:nvPr/>
        </p:nvSpPr>
        <p:spPr>
          <a:xfrm rot="10800000">
            <a:off x="7464757" y="5243990"/>
            <a:ext cx="1252976" cy="633282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 para baixo 19"/>
          <p:cNvSpPr/>
          <p:nvPr/>
        </p:nvSpPr>
        <p:spPr>
          <a:xfrm rot="10800000">
            <a:off x="7464757" y="3809431"/>
            <a:ext cx="1252976" cy="62768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 para baixo 20"/>
          <p:cNvSpPr/>
          <p:nvPr/>
        </p:nvSpPr>
        <p:spPr>
          <a:xfrm rot="10800000">
            <a:off x="7512463" y="2348880"/>
            <a:ext cx="1252976" cy="648072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4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282908" y="1340768"/>
            <a:ext cx="8440185" cy="1508105"/>
          </a:xfrm>
          <a:prstGeom prst="rect">
            <a:avLst/>
          </a:prstGeom>
          <a:solidFill>
            <a:srgbClr val="F7964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299749" y="4981817"/>
            <a:ext cx="8468545" cy="1878003"/>
          </a:xfrm>
          <a:prstGeom prst="rect">
            <a:avLst/>
          </a:prstGeom>
          <a:solidFill>
            <a:srgbClr val="4F81BD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3" name="Straight Connector 10"/>
          <p:cNvCxnSpPr/>
          <p:nvPr/>
        </p:nvCxnSpPr>
        <p:spPr>
          <a:xfrm>
            <a:off x="0" y="1116787"/>
            <a:ext cx="9144000" cy="1588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>
          <a:xfrm>
            <a:off x="299749" y="3079323"/>
            <a:ext cx="8464087" cy="1645821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51520" y="142852"/>
            <a:ext cx="8719969" cy="801065"/>
          </a:xfrm>
        </p:spPr>
        <p:txBody>
          <a:bodyPr>
            <a:noAutofit/>
          </a:bodyPr>
          <a:lstStyle/>
          <a:p>
            <a:r>
              <a:rPr lang="en-PH" sz="4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ALVOS DESTE TREINAENTO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62914" y="1340769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PH" sz="8800" b="1" dirty="0"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82908" y="5204211"/>
            <a:ext cx="8315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PH" sz="8800" b="1" dirty="0">
              <a:blipFill>
                <a:blip r:embed="rId2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61"/>
          <p:cNvSpPr txBox="1"/>
          <p:nvPr/>
        </p:nvSpPr>
        <p:spPr>
          <a:xfrm>
            <a:off x="447586" y="3079323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PH" sz="8800" b="1" dirty="0">
              <a:blipFill>
                <a:blip r:embed="rId2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277314" y="1699338"/>
            <a:ext cx="7250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FOCO NO ARREPENDIMENTO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1107516" y="3117403"/>
            <a:ext cx="7420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FOCO NA RESSURREIÇÃO e OFICIANA PRÁTICA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971600" y="5318832"/>
            <a:ext cx="7872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CONEXÃO COM O CURSO DE CONSOLIDAÇÃO DA FÉ (CONHECENDO O AMOR DE DEUS) E ADAPTAÇÕES NECESSÁRIAS PARA AS VIAGENS MISSIONÁRIAS</a:t>
            </a:r>
          </a:p>
        </p:txBody>
      </p:sp>
    </p:spTree>
    <p:extLst>
      <p:ext uri="{BB962C8B-B14F-4D97-AF65-F5344CB8AC3E}">
        <p14:creationId xmlns:p14="http://schemas.microsoft.com/office/powerpoint/2010/main" val="1385937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50"/>
          <p:cNvSpPr/>
          <p:nvPr/>
        </p:nvSpPr>
        <p:spPr>
          <a:xfrm>
            <a:off x="3563374" y="5589299"/>
            <a:ext cx="2286362" cy="1080120"/>
          </a:xfrm>
          <a:prstGeom prst="roundRect">
            <a:avLst>
              <a:gd name="adj" fmla="val 387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ct val="0"/>
              </a:spcBef>
            </a:pPr>
            <a:r>
              <a:rPr lang="pt-BR" sz="3200" b="1" dirty="0">
                <a:solidFill>
                  <a:schemeClr val="tx1"/>
                </a:solidFill>
              </a:rPr>
              <a:t>Era um lunático</a:t>
            </a:r>
            <a:endParaRPr lang="en-GB" sz="24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ounded Rectangle 50"/>
          <p:cNvSpPr/>
          <p:nvPr/>
        </p:nvSpPr>
        <p:spPr>
          <a:xfrm>
            <a:off x="1835696" y="2981946"/>
            <a:ext cx="1728192" cy="648072"/>
          </a:xfrm>
          <a:prstGeom prst="roundRect">
            <a:avLst>
              <a:gd name="adj" fmla="val 387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ct val="0"/>
              </a:spcBef>
            </a:pPr>
            <a:r>
              <a:rPr lang="pt-BR" sz="3200" b="1" dirty="0">
                <a:solidFill>
                  <a:schemeClr val="tx1"/>
                </a:solidFill>
              </a:rPr>
              <a:t>Mentira</a:t>
            </a:r>
            <a:endParaRPr lang="en-GB" sz="24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ounded Rectangle 50"/>
          <p:cNvSpPr/>
          <p:nvPr/>
        </p:nvSpPr>
        <p:spPr>
          <a:xfrm>
            <a:off x="6902211" y="4098394"/>
            <a:ext cx="2160564" cy="648072"/>
          </a:xfrm>
          <a:prstGeom prst="roundRect">
            <a:avLst>
              <a:gd name="adj" fmla="val 387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ct val="0"/>
              </a:spcBef>
            </a:pPr>
            <a:r>
              <a:rPr lang="pt-BR" sz="3200" b="1" dirty="0">
                <a:solidFill>
                  <a:schemeClr val="tx1"/>
                </a:solidFill>
              </a:rPr>
              <a:t>Ele é Deus </a:t>
            </a:r>
            <a:endParaRPr lang="en-GB" sz="24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ounded Rectangle 50"/>
          <p:cNvSpPr/>
          <p:nvPr/>
        </p:nvSpPr>
        <p:spPr>
          <a:xfrm>
            <a:off x="1523424" y="1925543"/>
            <a:ext cx="5894461" cy="648072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ct val="0"/>
              </a:spcBef>
            </a:pPr>
            <a:r>
              <a:rPr lang="pt-BR" sz="3200" dirty="0">
                <a:solidFill>
                  <a:schemeClr val="tx1"/>
                </a:solidFill>
              </a:rPr>
              <a:t>Ele disse que era Deus (</a:t>
            </a:r>
            <a:r>
              <a:rPr lang="pt-BR" sz="3200" dirty="0" err="1">
                <a:solidFill>
                  <a:schemeClr val="tx1"/>
                </a:solidFill>
              </a:rPr>
              <a:t>Jo</a:t>
            </a:r>
            <a:r>
              <a:rPr lang="pt-BR" sz="3200" dirty="0">
                <a:solidFill>
                  <a:schemeClr val="tx1"/>
                </a:solidFill>
              </a:rPr>
              <a:t> 8:24)</a:t>
            </a:r>
            <a:endParaRPr lang="en-GB" sz="24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0" y="1"/>
            <a:ext cx="9144000" cy="10378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Arial Black" pitchFamily="34" charset="0"/>
              </a:rPr>
              <a:t>TRILEMA DE C.S. LEWIS</a:t>
            </a:r>
            <a:endParaRPr lang="pt-BR" sz="2000" i="1" dirty="0">
              <a:latin typeface="Arial Black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537882" y="1340768"/>
            <a:ext cx="4068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dirty="0"/>
              <a:t>Quem é Jesus?</a:t>
            </a:r>
          </a:p>
        </p:txBody>
      </p:sp>
      <p:cxnSp>
        <p:nvCxnSpPr>
          <p:cNvPr id="3" name="Conector de seta reta 2"/>
          <p:cNvCxnSpPr/>
          <p:nvPr/>
        </p:nvCxnSpPr>
        <p:spPr>
          <a:xfrm>
            <a:off x="5723912" y="2561788"/>
            <a:ext cx="431832" cy="43204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>
            <a:off x="3064013" y="2525784"/>
            <a:ext cx="360040" cy="5040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ounded Rectangle 50"/>
          <p:cNvSpPr/>
          <p:nvPr/>
        </p:nvSpPr>
        <p:spPr>
          <a:xfrm>
            <a:off x="5652012" y="2993836"/>
            <a:ext cx="1728192" cy="648072"/>
          </a:xfrm>
          <a:prstGeom prst="roundRect">
            <a:avLst>
              <a:gd name="adj" fmla="val 387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ct val="0"/>
              </a:spcBef>
            </a:pPr>
            <a:r>
              <a:rPr lang="pt-BR" sz="3200" b="1" dirty="0">
                <a:solidFill>
                  <a:schemeClr val="tx1"/>
                </a:solidFill>
              </a:rPr>
              <a:t>Verdade</a:t>
            </a:r>
            <a:endParaRPr lang="en-GB" sz="24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9" name="Conector de seta reta 18"/>
          <p:cNvCxnSpPr/>
          <p:nvPr/>
        </p:nvCxnSpPr>
        <p:spPr>
          <a:xfrm>
            <a:off x="6963546" y="3641908"/>
            <a:ext cx="431832" cy="43204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H="1">
            <a:off x="1655676" y="3538650"/>
            <a:ext cx="360040" cy="5040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3424053" y="3574654"/>
            <a:ext cx="431832" cy="43204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ounded Rectangle 50"/>
          <p:cNvSpPr/>
          <p:nvPr/>
        </p:nvSpPr>
        <p:spPr>
          <a:xfrm>
            <a:off x="3131840" y="4042706"/>
            <a:ext cx="2807987" cy="972108"/>
          </a:xfrm>
          <a:prstGeom prst="roundRect">
            <a:avLst>
              <a:gd name="adj" fmla="val 387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ct val="0"/>
              </a:spcBef>
            </a:pPr>
            <a:r>
              <a:rPr lang="pt-BR" sz="3200" b="1" dirty="0">
                <a:solidFill>
                  <a:schemeClr val="tx1"/>
                </a:solidFill>
              </a:rPr>
              <a:t>Não sabia que era mentira</a:t>
            </a:r>
            <a:endParaRPr lang="en-GB" sz="24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ounded Rectangle 50"/>
          <p:cNvSpPr/>
          <p:nvPr/>
        </p:nvSpPr>
        <p:spPr>
          <a:xfrm>
            <a:off x="107504" y="4042706"/>
            <a:ext cx="2699793" cy="972108"/>
          </a:xfrm>
          <a:prstGeom prst="roundRect">
            <a:avLst>
              <a:gd name="adj" fmla="val 387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ct val="0"/>
              </a:spcBef>
            </a:pPr>
            <a:r>
              <a:rPr lang="pt-BR" sz="3200" b="1" dirty="0">
                <a:solidFill>
                  <a:schemeClr val="tx1"/>
                </a:solidFill>
              </a:rPr>
              <a:t>Sabia que era mentira</a:t>
            </a:r>
            <a:endParaRPr lang="en-GB" sz="24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ounded Rectangle 50"/>
          <p:cNvSpPr/>
          <p:nvPr/>
        </p:nvSpPr>
        <p:spPr>
          <a:xfrm>
            <a:off x="251520" y="5589240"/>
            <a:ext cx="2286362" cy="1080120"/>
          </a:xfrm>
          <a:prstGeom prst="roundRect">
            <a:avLst>
              <a:gd name="adj" fmla="val 387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ct val="0"/>
              </a:spcBef>
            </a:pPr>
            <a:r>
              <a:rPr lang="pt-BR" sz="3200" b="1" dirty="0">
                <a:solidFill>
                  <a:schemeClr val="tx1"/>
                </a:solidFill>
              </a:rPr>
              <a:t>Era um farsante</a:t>
            </a:r>
            <a:endParaRPr lang="en-GB" sz="24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Conector de seta reta 26"/>
          <p:cNvCxnSpPr/>
          <p:nvPr/>
        </p:nvCxnSpPr>
        <p:spPr>
          <a:xfrm flipH="1">
            <a:off x="899592" y="5083583"/>
            <a:ext cx="360040" cy="5040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4356084" y="5027133"/>
            <a:ext cx="503948" cy="56050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0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  <p:bldP spid="20" grpId="0" animBg="1"/>
      <p:bldP spid="10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5" b="19449"/>
          <a:stretch/>
        </p:blipFill>
        <p:spPr>
          <a:xfrm>
            <a:off x="0" y="-4688"/>
            <a:ext cx="9144000" cy="3312368"/>
          </a:xfrm>
          <a:prstGeom prst="rect">
            <a:avLst/>
          </a:prstGeom>
        </p:spPr>
      </p:pic>
      <p:sp>
        <p:nvSpPr>
          <p:cNvPr id="2" name="Rounded Rectangle 50">
            <a:extLst>
              <a:ext uri="{FF2B5EF4-FFF2-40B4-BE49-F238E27FC236}">
                <a16:creationId xmlns:a16="http://schemas.microsoft.com/office/drawing/2014/main" id="{6F4AA0F0-E082-E49C-DB53-7A99AA335885}"/>
              </a:ext>
            </a:extLst>
          </p:cNvPr>
          <p:cNvSpPr/>
          <p:nvPr/>
        </p:nvSpPr>
        <p:spPr>
          <a:xfrm>
            <a:off x="1" y="3307680"/>
            <a:ext cx="9144000" cy="3550320"/>
          </a:xfrm>
          <a:prstGeom prst="roundRect">
            <a:avLst>
              <a:gd name="adj" fmla="val 38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algn="just">
              <a:spcBef>
                <a:spcPct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tx1"/>
                </a:solidFill>
              </a:rPr>
              <a:t>A chave para desvendar qual dessas três possíveis opções lógicas com certeza está no </a:t>
            </a:r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fato da ressurreição de Cristo</a:t>
            </a:r>
            <a:r>
              <a:rPr lang="pt-BR" sz="2800" dirty="0">
                <a:solidFill>
                  <a:schemeClr val="tx1"/>
                </a:solidFill>
              </a:rPr>
              <a:t>. Caso realmente tenha acontecido, esse fato serve como a confirmação de Deus em toda a obra de Cristo e em todos os seus ensinamentos.</a:t>
            </a:r>
            <a:endParaRPr lang="en-GB" sz="2800" b="1" i="1" spc="500" dirty="0">
              <a:solidFill>
                <a:schemeClr val="tx1"/>
              </a:solidFill>
            </a:endParaRPr>
          </a:p>
          <a:p>
            <a:pPr marL="265113" algn="just">
              <a:spcBef>
                <a:spcPct val="0"/>
              </a:spcBef>
              <a:spcAft>
                <a:spcPts val="1800"/>
              </a:spcAft>
            </a:pPr>
            <a:endParaRPr lang="en-GB" sz="2400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3FE93BEC-C5B2-F7A6-255A-D89A0C24C2CB}"/>
              </a:ext>
            </a:extLst>
          </p:cNvPr>
          <p:cNvSpPr/>
          <p:nvPr/>
        </p:nvSpPr>
        <p:spPr>
          <a:xfrm>
            <a:off x="107505" y="3312760"/>
            <a:ext cx="9036496" cy="3545240"/>
          </a:xfrm>
          <a:prstGeom prst="roundRect">
            <a:avLst>
              <a:gd name="adj" fmla="val 3877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algn="just">
              <a:spcBef>
                <a:spcPct val="0"/>
              </a:spcBef>
              <a:spcAft>
                <a:spcPts val="1800"/>
              </a:spcAft>
            </a:pPr>
            <a:r>
              <a:rPr lang="pt-BR" sz="2200" i="1" spc="500" dirty="0">
                <a:solidFill>
                  <a:schemeClr val="tx1"/>
                </a:solidFill>
                <a:ea typeface="+mj-ea"/>
                <a:cs typeface="+mj-cs"/>
              </a:rPr>
              <a:t>Alguns dos mestres da lei e fariseus vieram a Jesus e disseram: “Mestre, queremos que nos mostre </a:t>
            </a:r>
            <a:r>
              <a:rPr lang="pt-BR" sz="2200" b="1" i="1" u="sng" spc="500" dirty="0">
                <a:solidFill>
                  <a:schemeClr val="tx1"/>
                </a:solidFill>
                <a:ea typeface="+mj-ea"/>
                <a:cs typeface="+mj-cs"/>
              </a:rPr>
              <a:t>um sinal de sua autoridade</a:t>
            </a:r>
            <a:r>
              <a:rPr lang="pt-BR" sz="2200" i="1" spc="500" dirty="0">
                <a:solidFill>
                  <a:schemeClr val="tx1"/>
                </a:solidFill>
                <a:ea typeface="+mj-ea"/>
                <a:cs typeface="+mj-cs"/>
              </a:rPr>
              <a:t>”. Jesus, porém, respondeu: “Vocês pedem um sinal porque são uma geração perversa e adúltera, mas </a:t>
            </a:r>
            <a:r>
              <a:rPr lang="pt-BR" sz="2200" b="1" i="1" u="sng" spc="500" dirty="0">
                <a:solidFill>
                  <a:schemeClr val="tx1"/>
                </a:solidFill>
                <a:ea typeface="+mj-ea"/>
                <a:cs typeface="+mj-cs"/>
              </a:rPr>
              <a:t>o único sinal que lhes darei será o do profeta Jonas</a:t>
            </a:r>
            <a:r>
              <a:rPr lang="pt-BR" sz="2200" i="1" spc="500" dirty="0">
                <a:solidFill>
                  <a:schemeClr val="tx1"/>
                </a:solidFill>
                <a:ea typeface="+mj-ea"/>
                <a:cs typeface="+mj-cs"/>
              </a:rPr>
              <a:t>. Pois, assim como Jonas passou três dias e três noites no ventre do grande peixe, </a:t>
            </a:r>
            <a:r>
              <a:rPr lang="pt-BR" sz="2200" b="1" i="1" u="sng" spc="500" dirty="0">
                <a:solidFill>
                  <a:schemeClr val="tx1"/>
                </a:solidFill>
                <a:ea typeface="+mj-ea"/>
                <a:cs typeface="+mj-cs"/>
              </a:rPr>
              <a:t>o Filho do Homem ficará três dias e três noites no coração da terra</a:t>
            </a:r>
            <a:r>
              <a:rPr lang="pt-BR" sz="2200" i="1" spc="500" dirty="0">
                <a:solidFill>
                  <a:schemeClr val="tx1"/>
                </a:solidFill>
                <a:ea typeface="+mj-ea"/>
                <a:cs typeface="+mj-cs"/>
              </a:rPr>
              <a:t>.(Mateus 12:38-40)</a:t>
            </a:r>
            <a:endParaRPr lang="en-GB" sz="2200" i="1" spc="5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4" name="Rounded Rectangle 50">
            <a:extLst>
              <a:ext uri="{FF2B5EF4-FFF2-40B4-BE49-F238E27FC236}">
                <a16:creationId xmlns:a16="http://schemas.microsoft.com/office/drawing/2014/main" id="{5670025B-D2BD-61A0-06B9-4016EDDB56B2}"/>
              </a:ext>
            </a:extLst>
          </p:cNvPr>
          <p:cNvSpPr/>
          <p:nvPr/>
        </p:nvSpPr>
        <p:spPr>
          <a:xfrm>
            <a:off x="251520" y="3307680"/>
            <a:ext cx="8892480" cy="3550320"/>
          </a:xfrm>
          <a:prstGeom prst="roundRect">
            <a:avLst>
              <a:gd name="adj" fmla="val 3877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algn="just">
              <a:spcBef>
                <a:spcPct val="0"/>
              </a:spcBef>
              <a:spcAft>
                <a:spcPts val="1200"/>
              </a:spcAft>
            </a:pPr>
            <a:r>
              <a:rPr lang="pt-BR" sz="2400" dirty="0">
                <a:solidFill>
                  <a:schemeClr val="tx1"/>
                </a:solidFill>
              </a:rPr>
              <a:t>E, </a:t>
            </a:r>
            <a:r>
              <a:rPr lang="pt-BR" sz="2400" u="sng" dirty="0">
                <a:solidFill>
                  <a:schemeClr val="tx1"/>
                </a:solidFill>
              </a:rPr>
              <a:t>se Cristo não ressuscitou</a:t>
            </a:r>
            <a:r>
              <a:rPr lang="pt-BR" sz="2400" dirty="0">
                <a:solidFill>
                  <a:schemeClr val="tx1"/>
                </a:solidFill>
              </a:rPr>
              <a:t>, </a:t>
            </a:r>
            <a:r>
              <a:rPr lang="pt-BR" sz="2400" b="1" dirty="0">
                <a:solidFill>
                  <a:schemeClr val="tx1"/>
                </a:solidFill>
              </a:rPr>
              <a:t>nossa pregação é inútil, e a fé que vocês têm também é inútil</a:t>
            </a:r>
            <a:r>
              <a:rPr lang="pt-BR" sz="2400" dirty="0">
                <a:solidFill>
                  <a:schemeClr val="tx1"/>
                </a:solidFill>
              </a:rPr>
              <a:t>.</a:t>
            </a:r>
          </a:p>
          <a:p>
            <a:pPr marL="265113" algn="just">
              <a:spcBef>
                <a:spcPct val="0"/>
              </a:spcBef>
              <a:spcAft>
                <a:spcPts val="1200"/>
              </a:spcAft>
            </a:pPr>
            <a:r>
              <a:rPr lang="pt-BR" sz="2400" b="1" dirty="0">
                <a:solidFill>
                  <a:schemeClr val="tx1"/>
                </a:solidFill>
              </a:rPr>
              <a:t>Então estamos todos mentindo a respeito de Deus</a:t>
            </a:r>
            <a:r>
              <a:rPr lang="pt-BR" sz="2400" dirty="0">
                <a:solidFill>
                  <a:schemeClr val="tx1"/>
                </a:solidFill>
              </a:rPr>
              <a:t>, pois afirmamos que ele ressuscitou a Cristo. Mas, se não existe ressurreição dos mortos, isso não pode ser verdade.</a:t>
            </a:r>
          </a:p>
          <a:p>
            <a:pPr marL="265113" algn="just">
              <a:spcBef>
                <a:spcPct val="0"/>
              </a:spcBef>
            </a:pPr>
            <a:r>
              <a:rPr lang="pt-BR" sz="2400" dirty="0">
                <a:solidFill>
                  <a:schemeClr val="tx1"/>
                </a:solidFill>
              </a:rPr>
              <a:t>E, </a:t>
            </a:r>
            <a:r>
              <a:rPr lang="pt-BR" sz="2400" u="sng" dirty="0">
                <a:solidFill>
                  <a:schemeClr val="tx1"/>
                </a:solidFill>
              </a:rPr>
              <a:t>se Cristo não ressuscitou</a:t>
            </a:r>
            <a:r>
              <a:rPr lang="pt-BR" sz="2400" dirty="0">
                <a:solidFill>
                  <a:schemeClr val="tx1"/>
                </a:solidFill>
              </a:rPr>
              <a:t>, a. </a:t>
            </a:r>
            <a:r>
              <a:rPr lang="pt-BR" sz="2400" b="1" dirty="0">
                <a:solidFill>
                  <a:schemeClr val="tx1"/>
                </a:solidFill>
              </a:rPr>
              <a:t>fé que vocês têm é inútil, e vocês ainda estão em seus pecados</a:t>
            </a:r>
            <a:endParaRPr lang="pt-BR" sz="2400" dirty="0">
              <a:solidFill>
                <a:schemeClr val="tx1"/>
              </a:solidFill>
            </a:endParaRPr>
          </a:p>
          <a:p>
            <a:pPr marL="265113" algn="r">
              <a:spcBef>
                <a:spcPct val="0"/>
              </a:spcBef>
              <a:spcAft>
                <a:spcPts val="1800"/>
              </a:spcAft>
            </a:pPr>
            <a:r>
              <a:rPr lang="pt-BR" sz="2400" dirty="0">
                <a:solidFill>
                  <a:schemeClr val="tx1"/>
                </a:solidFill>
              </a:rPr>
              <a:t>1 Co 15:14,15 e 17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0" y="1"/>
            <a:ext cx="9144000" cy="10378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Arial Black" pitchFamily="34" charset="0"/>
              </a:rPr>
              <a:t>TRILEMA DE C.S. LEWIS – caso </a:t>
            </a:r>
            <a:r>
              <a:rPr lang="pt-BR" sz="2800" b="1" dirty="0" err="1">
                <a:latin typeface="Arial Black" pitchFamily="34" charset="0"/>
              </a:rPr>
              <a:t>Inri</a:t>
            </a:r>
            <a:r>
              <a:rPr lang="pt-BR" sz="2800" b="1" dirty="0">
                <a:latin typeface="Arial Black" pitchFamily="34" charset="0"/>
              </a:rPr>
              <a:t> Cristo</a:t>
            </a:r>
            <a:endParaRPr lang="pt-BR" sz="2000" i="1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926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72" y="1261275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94640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50"/>
          <p:cNvSpPr/>
          <p:nvPr/>
        </p:nvSpPr>
        <p:spPr>
          <a:xfrm>
            <a:off x="857164" y="5445224"/>
            <a:ext cx="7272808" cy="792088"/>
          </a:xfrm>
          <a:prstGeom prst="roundRect">
            <a:avLst>
              <a:gd name="adj" fmla="val 387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ct val="0"/>
              </a:spcBef>
            </a:pPr>
            <a:r>
              <a:rPr lang="pt-BR" sz="2800" b="1" dirty="0" err="1">
                <a:solidFill>
                  <a:schemeClr val="tx1"/>
                </a:solidFill>
              </a:rPr>
              <a:t>Ádri</a:t>
            </a:r>
            <a:r>
              <a:rPr lang="pt-BR" sz="2800" b="1" dirty="0">
                <a:solidFill>
                  <a:schemeClr val="tx1"/>
                </a:solidFill>
              </a:rPr>
              <a:t> era professora de química em Belo Horizonte e largou tudo para seguir </a:t>
            </a:r>
            <a:r>
              <a:rPr lang="pt-BR" sz="2800" b="1" dirty="0" err="1">
                <a:solidFill>
                  <a:schemeClr val="tx1"/>
                </a:solidFill>
              </a:rPr>
              <a:t>Inri</a:t>
            </a:r>
            <a:r>
              <a:rPr lang="pt-BR" sz="2800" b="1" dirty="0">
                <a:solidFill>
                  <a:schemeClr val="tx1"/>
                </a:solidFill>
              </a:rPr>
              <a:t> Cristo</a:t>
            </a:r>
            <a:endParaRPr lang="en-GB" sz="20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30" name="Picture 6" descr=" Rafaela Felicciano/MetrÃ³po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68" y="1294640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le 50"/>
          <p:cNvSpPr/>
          <p:nvPr/>
        </p:nvSpPr>
        <p:spPr>
          <a:xfrm>
            <a:off x="1211664" y="5449951"/>
            <a:ext cx="7272808" cy="792088"/>
          </a:xfrm>
          <a:prstGeom prst="roundRect">
            <a:avLst>
              <a:gd name="adj" fmla="val 387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ct val="0"/>
              </a:spcBef>
            </a:pPr>
            <a:r>
              <a:rPr lang="pt-BR" sz="2800" b="1" dirty="0" err="1">
                <a:solidFill>
                  <a:schemeClr val="tx1"/>
                </a:solidFill>
              </a:rPr>
              <a:t>Adeí</a:t>
            </a:r>
            <a:r>
              <a:rPr lang="pt-BR" sz="2800" b="1" dirty="0">
                <a:solidFill>
                  <a:schemeClr val="tx1"/>
                </a:solidFill>
              </a:rPr>
              <a:t> Schmidt foi levada pela mãe ao encontro com </a:t>
            </a:r>
            <a:r>
              <a:rPr lang="pt-BR" sz="2800" b="1" dirty="0" err="1">
                <a:solidFill>
                  <a:schemeClr val="tx1"/>
                </a:solidFill>
              </a:rPr>
              <a:t>Inri</a:t>
            </a:r>
            <a:r>
              <a:rPr lang="pt-BR" sz="2800" b="1" dirty="0">
                <a:solidFill>
                  <a:schemeClr val="tx1"/>
                </a:solidFill>
              </a:rPr>
              <a:t> Cristo quando tinha 12 anos</a:t>
            </a:r>
            <a:endParaRPr lang="en-GB" sz="20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4357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5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0" y="1"/>
            <a:ext cx="9144000" cy="887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Arial Black" pitchFamily="34" charset="0"/>
              </a:rPr>
              <a:t>COMO TER CERTEZA DA EXISTÊNCIA DE PERSONAGENS E FATOS DO PASSADO?</a:t>
            </a:r>
            <a:endParaRPr lang="pt-BR" sz="2000" i="1" dirty="0">
              <a:latin typeface="Arial Black" pitchFamily="34" charset="0"/>
            </a:endParaRPr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25038"/>
          <a:stretch/>
        </p:blipFill>
        <p:spPr bwMode="auto">
          <a:xfrm>
            <a:off x="-34192" y="908720"/>
            <a:ext cx="217039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5/50/Getulio_Vargas_%281930%29.jpg/245px-Getulio_Vargas_%281930%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63"/>
          <a:stretch/>
        </p:blipFill>
        <p:spPr bwMode="auto">
          <a:xfrm>
            <a:off x="2323419" y="887301"/>
            <a:ext cx="2151516" cy="225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brilexame.files.wordpress.com/2018/05/adolf-hitler-em-194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r="17006" b="18167"/>
          <a:stretch/>
        </p:blipFill>
        <p:spPr bwMode="auto">
          <a:xfrm>
            <a:off x="4673948" y="887301"/>
            <a:ext cx="2269391" cy="224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gs.dm.com.br/resized/500/2018/06/6-1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9" t="8292" r="26613" b="45854"/>
          <a:stretch/>
        </p:blipFill>
        <p:spPr bwMode="auto">
          <a:xfrm>
            <a:off x="7105260" y="892333"/>
            <a:ext cx="2038739" cy="224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pportodosmuseus.pt/wp-content/uploads/2014/08/august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6575" b="18026"/>
          <a:stretch/>
        </p:blipFill>
        <p:spPr bwMode="auto">
          <a:xfrm>
            <a:off x="2323420" y="3901808"/>
            <a:ext cx="2232185" cy="23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0" y="3165919"/>
            <a:ext cx="1945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/>
              <a:t>AIRTON SENNA, 1960 A 1994 </a:t>
            </a:r>
          </a:p>
        </p:txBody>
      </p:sp>
      <p:pic>
        <p:nvPicPr>
          <p:cNvPr id="2060" name="Picture 12" descr="https://aweafs.files.wordpress.com/2014/06/10355895_743395619066344_2391454317579040567_n.jpg?w=6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2"/>
          <a:stretch/>
        </p:blipFill>
        <p:spPr bwMode="auto">
          <a:xfrm>
            <a:off x="4737649" y="3894300"/>
            <a:ext cx="2205690" cy="231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4432324" y="6240433"/>
            <a:ext cx="275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/>
              <a:t>ALEXANDRE, O GRANDE (356 A 323 </a:t>
            </a:r>
            <a:r>
              <a:rPr lang="pt-BR" b="1" i="1" dirty="0" err="1"/>
              <a:t>a.C</a:t>
            </a:r>
            <a:r>
              <a:rPr lang="pt-BR" b="1" i="1" dirty="0"/>
              <a:t>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188669" y="6240433"/>
            <a:ext cx="242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/>
              <a:t>AUGUSTO CÉSAR (63 </a:t>
            </a:r>
            <a:r>
              <a:rPr lang="pt-BR" b="1" i="1" dirty="0" err="1"/>
              <a:t>a.C</a:t>
            </a:r>
            <a:r>
              <a:rPr lang="pt-BR" b="1" i="1" dirty="0"/>
              <a:t> a 14 d.C.)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426462" y="3148338"/>
            <a:ext cx="1945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/>
              <a:t>GETÚLIO VARGAS 1882 A 1954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835929" y="3206868"/>
            <a:ext cx="1945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/>
              <a:t>ADOLF HITLER 1889 A 1945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943339" y="3206868"/>
            <a:ext cx="220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/>
              <a:t>PEDRO ÁLVARES CABRAL 1467 A 1520</a:t>
            </a:r>
          </a:p>
        </p:txBody>
      </p:sp>
      <p:pic>
        <p:nvPicPr>
          <p:cNvPr id="2062" name="Picture 14" descr="Resultado de imagem para aristÃ³teles biograf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129" y="3894300"/>
            <a:ext cx="190500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7151350" y="6211669"/>
            <a:ext cx="194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/>
              <a:t>ARISTÓSTELES</a:t>
            </a:r>
          </a:p>
          <a:p>
            <a:pPr algn="ctr"/>
            <a:r>
              <a:rPr lang="pt-BR" b="1" i="1" dirty="0"/>
              <a:t>(384 A 322 </a:t>
            </a:r>
            <a:r>
              <a:rPr lang="pt-BR" b="1" i="1" dirty="0" err="1"/>
              <a:t>a.C</a:t>
            </a:r>
            <a:r>
              <a:rPr lang="pt-BR" b="1" i="1" dirty="0"/>
              <a:t>)</a:t>
            </a:r>
          </a:p>
        </p:txBody>
      </p:sp>
      <p:sp>
        <p:nvSpPr>
          <p:cNvPr id="7" name="Retângulo 6"/>
          <p:cNvSpPr/>
          <p:nvPr/>
        </p:nvSpPr>
        <p:spPr>
          <a:xfrm>
            <a:off x="-719955" y="-373512"/>
            <a:ext cx="886409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pt-BR" sz="49600" i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Black" pitchFamily="34" charset="0"/>
              </a:rPr>
              <a:t>?</a:t>
            </a:r>
            <a:endParaRPr lang="pt-BR" sz="4400" i="1" cap="none" spc="0" dirty="0">
              <a:ln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64" name="Picture 16" descr="Resultado de imagem para tibÃ©rio cÃ©sa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" y="3901808"/>
            <a:ext cx="2000724" cy="23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82593" y="6240433"/>
            <a:ext cx="180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/>
              <a:t>TIBÉRIO CÉSAR (42 </a:t>
            </a:r>
            <a:r>
              <a:rPr lang="pt-BR" b="1" i="1" dirty="0" err="1"/>
              <a:t>a.C</a:t>
            </a:r>
            <a:r>
              <a:rPr lang="pt-BR" b="1" i="1" dirty="0"/>
              <a:t> a 37 d.C.)</a:t>
            </a:r>
          </a:p>
        </p:txBody>
      </p:sp>
    </p:spTree>
    <p:extLst>
      <p:ext uri="{BB962C8B-B14F-4D97-AF65-F5344CB8AC3E}">
        <p14:creationId xmlns:p14="http://schemas.microsoft.com/office/powerpoint/2010/main" val="374508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20" grpId="0"/>
      <p:bldP spid="7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130397" y="391978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600" dirty="0">
                <a:latin typeface="Arial Black" pitchFamily="34" charset="0"/>
              </a:rPr>
              <a:t>PESQUISA HISTÓRICA</a:t>
            </a:r>
          </a:p>
        </p:txBody>
      </p:sp>
      <p:sp>
        <p:nvSpPr>
          <p:cNvPr id="2" name="AutoShape 14" descr="&#10;Agora, existem apenas duas moedas como essa conhecidas no mundo&#10;Foto: DivulgaÃ§Ã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16" descr="&#10;Agora, existem apenas duas moedas como essa conhecidas no mundo&#10;Foto: DivulgaÃ§Ã£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18" descr="&#10;Agora, existem apenas duas moedas como essa conhecidas no mundo&#10;Foto: DivulgaÃ§Ã£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2" descr="https://encrypted-tbn0.gstatic.com/images?q=tbn:ANd9GcSMEYOfeIEQnCF9g-hp9119IgitaRlgtoxIOcrKEgpgAq7JyHpTu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7" name="Picture 5" descr="https://i.ytimg.com/vi/yLKxwQGvvoU/maxresdefaul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1"/>
          <a:stretch/>
        </p:blipFill>
        <p:spPr bwMode="auto">
          <a:xfrm>
            <a:off x="0" y="1132238"/>
            <a:ext cx="9144000" cy="437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hlinkClick r:id="rId6" action="ppaction://hlinkfile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50" y="5680935"/>
            <a:ext cx="1179550" cy="955182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3923928" y="5794231"/>
            <a:ext cx="2869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PESQUISA HISTÓRICA</a:t>
            </a:r>
          </a:p>
        </p:txBody>
      </p:sp>
      <p:pic>
        <p:nvPicPr>
          <p:cNvPr id="6" name="FUNDO APRESENTAÇÃO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" y="711638"/>
            <a:ext cx="2617409" cy="199513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375" y="116632"/>
            <a:ext cx="908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spc="600" dirty="0">
                <a:latin typeface="Arial Black" pitchFamily="34" charset="0"/>
              </a:rPr>
              <a:t>TESTES HISTÓRICOS</a:t>
            </a:r>
            <a:endParaRPr lang="pt-BR" sz="3200" b="1" spc="600" dirty="0"/>
          </a:p>
        </p:txBody>
      </p:sp>
      <p:sp>
        <p:nvSpPr>
          <p:cNvPr id="6" name="Rounded Rectangle 50"/>
          <p:cNvSpPr/>
          <p:nvPr/>
        </p:nvSpPr>
        <p:spPr>
          <a:xfrm>
            <a:off x="30173" y="2992952"/>
            <a:ext cx="9073246" cy="974426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lvl="0" indent="-361950">
              <a:buFont typeface="+mj-lt"/>
              <a:buAutoNum type="arabicPeriod" startAt="3"/>
            </a:pPr>
            <a:r>
              <a:rPr lang="pt-BR" sz="3200" b="1" dirty="0">
                <a:solidFill>
                  <a:schemeClr val="tx1"/>
                </a:solidFill>
              </a:rPr>
              <a:t>Temos o depoimento de testemunhas oculares dignas de confiança?</a:t>
            </a:r>
          </a:p>
        </p:txBody>
      </p:sp>
      <p:sp>
        <p:nvSpPr>
          <p:cNvPr id="7" name="Rounded Rectangle 50"/>
          <p:cNvSpPr/>
          <p:nvPr/>
        </p:nvSpPr>
        <p:spPr>
          <a:xfrm>
            <a:off x="2487623" y="1967524"/>
            <a:ext cx="6588224" cy="919734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lvl="0" indent="-361950">
              <a:buFont typeface="+mj-lt"/>
              <a:buAutoNum type="arabicPeriod" startAt="2"/>
            </a:pPr>
            <a:r>
              <a:rPr lang="pt-BR" sz="3200" b="1" dirty="0">
                <a:solidFill>
                  <a:schemeClr val="tx1"/>
                </a:solidFill>
              </a:rPr>
              <a:t> For feita a partir de fontes múltiplas e independentes.</a:t>
            </a:r>
          </a:p>
        </p:txBody>
      </p:sp>
      <p:sp>
        <p:nvSpPr>
          <p:cNvPr id="8" name="Rounded Rectangle 50"/>
          <p:cNvSpPr/>
          <p:nvPr/>
        </p:nvSpPr>
        <p:spPr>
          <a:xfrm>
            <a:off x="2511898" y="836712"/>
            <a:ext cx="6588223" cy="1024482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lvl="0" indent="-361950">
              <a:buFont typeface="+mj-lt"/>
              <a:buAutoNum type="arabicPeriod"/>
            </a:pPr>
            <a:r>
              <a:rPr lang="pt-BR" sz="3200" b="1" i="1" dirty="0">
                <a:solidFill>
                  <a:schemeClr val="tx1"/>
                </a:solidFill>
              </a:rPr>
              <a:t>Sua origem foi pouco posterior aos eventos reais?</a:t>
            </a:r>
          </a:p>
        </p:txBody>
      </p:sp>
      <p:sp>
        <p:nvSpPr>
          <p:cNvPr id="2" name="Rounded Rectangle 50"/>
          <p:cNvSpPr/>
          <p:nvPr/>
        </p:nvSpPr>
        <p:spPr>
          <a:xfrm>
            <a:off x="-21410" y="5180881"/>
            <a:ext cx="9144000" cy="648072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3200" b="1" dirty="0">
                <a:solidFill>
                  <a:schemeClr val="tx1"/>
                </a:solidFill>
              </a:rPr>
              <a:t>5.  Temos testemunho de algum oponente? </a:t>
            </a:r>
          </a:p>
        </p:txBody>
      </p:sp>
      <p:sp>
        <p:nvSpPr>
          <p:cNvPr id="9" name="Rounded Rectangle 50"/>
          <p:cNvSpPr/>
          <p:nvPr/>
        </p:nvSpPr>
        <p:spPr>
          <a:xfrm>
            <a:off x="22988" y="4078946"/>
            <a:ext cx="9121012" cy="1008112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3200" b="1" dirty="0">
                <a:solidFill>
                  <a:schemeClr val="tx1"/>
                </a:solidFill>
              </a:rPr>
              <a:t>4.  Temos evidências corroborantes da arqueologia ou de outros autores?</a:t>
            </a:r>
          </a:p>
        </p:txBody>
      </p:sp>
      <p:sp>
        <p:nvSpPr>
          <p:cNvPr id="11" name="Rounded Rectangle 50"/>
          <p:cNvSpPr/>
          <p:nvPr/>
        </p:nvSpPr>
        <p:spPr>
          <a:xfrm>
            <a:off x="42159" y="5921896"/>
            <a:ext cx="9080431" cy="936104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3200" b="1" dirty="0">
                <a:solidFill>
                  <a:schemeClr val="tx1"/>
                </a:solidFill>
              </a:rPr>
              <a:t>6.  O testemunho contém fatos ou detalhes que são embaraçosos para os autores?</a:t>
            </a:r>
          </a:p>
        </p:txBody>
      </p:sp>
      <p:sp>
        <p:nvSpPr>
          <p:cNvPr id="10" name="Retângulo 9"/>
          <p:cNvSpPr/>
          <p:nvPr/>
        </p:nvSpPr>
        <p:spPr>
          <a:xfrm rot="19920375">
            <a:off x="31454" y="2548625"/>
            <a:ext cx="9101841" cy="230832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i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OS EVANGELHOS PASSAM COM FOLGA POR TODOS OS TESTES HISTÓRICOS </a:t>
            </a:r>
            <a:endParaRPr lang="pt-BR" sz="1100" b="1" i="1" dirty="0">
              <a:ln w="381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92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 animBg="1"/>
      <p:bldP spid="9" grpId="0" animBg="1"/>
      <p:bldP spid="11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282908" y="1340768"/>
            <a:ext cx="8440185" cy="1508105"/>
          </a:xfrm>
          <a:prstGeom prst="rect">
            <a:avLst/>
          </a:prstGeom>
          <a:solidFill>
            <a:srgbClr val="F7964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299749" y="4981817"/>
            <a:ext cx="8468545" cy="1878003"/>
          </a:xfrm>
          <a:prstGeom prst="rect">
            <a:avLst/>
          </a:prstGeom>
          <a:solidFill>
            <a:srgbClr val="4F81BD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3" name="Straight Connector 10"/>
          <p:cNvCxnSpPr/>
          <p:nvPr/>
        </p:nvCxnSpPr>
        <p:spPr>
          <a:xfrm>
            <a:off x="0" y="1116787"/>
            <a:ext cx="9144000" cy="1588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>
          <a:xfrm>
            <a:off x="299749" y="3079323"/>
            <a:ext cx="8464087" cy="1645821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51520" y="142852"/>
            <a:ext cx="8719969" cy="801065"/>
          </a:xfrm>
        </p:spPr>
        <p:txBody>
          <a:bodyPr>
            <a:noAutofit/>
          </a:bodyPr>
          <a:lstStyle/>
          <a:p>
            <a:r>
              <a:rPr lang="en-PH" sz="4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ALVOS DESTE TREINAENTO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62914" y="1340769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PH" sz="8800" b="1" dirty="0"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82908" y="5204211"/>
            <a:ext cx="8315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PH" sz="8800" b="1" dirty="0">
              <a:blipFill>
                <a:blip r:embed="rId2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61"/>
          <p:cNvSpPr txBox="1"/>
          <p:nvPr/>
        </p:nvSpPr>
        <p:spPr>
          <a:xfrm>
            <a:off x="447586" y="3079323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PH" sz="8800" b="1" dirty="0">
              <a:blipFill>
                <a:blip r:embed="rId2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277314" y="1699338"/>
            <a:ext cx="7250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FOCO NO ARREPENDIMENTO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1107516" y="3117403"/>
            <a:ext cx="7420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FOCO NA RESSURREIÇÃO e OFICIANA PRÁTICA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971600" y="5318832"/>
            <a:ext cx="7872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CONEXÃO COM O CURSO DE CONSOLIDAÇÃO DA FÉ (CONHECENDO O AMOR DE DEUS) E ADAPTAÇÕES NECESSÁRIAS PARA AS VIAGENS MISSIONÁRIAS</a:t>
            </a:r>
          </a:p>
        </p:txBody>
      </p:sp>
    </p:spTree>
    <p:extLst>
      <p:ext uri="{BB962C8B-B14F-4D97-AF65-F5344CB8AC3E}">
        <p14:creationId xmlns:p14="http://schemas.microsoft.com/office/powerpoint/2010/main" val="3832513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668"/>
            <a:ext cx="9144000" cy="608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0.wp.com/www.ancient-origins.net/sites/default/files/field/image/manuscrip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5998"/>
            <a:ext cx="5580112" cy="293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79512" y="0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600" dirty="0">
                <a:latin typeface="Arial Black" pitchFamily="34" charset="0"/>
              </a:rPr>
              <a:t>PESQUISA HISTÓRICA</a:t>
            </a:r>
          </a:p>
        </p:txBody>
      </p:sp>
      <p:pic>
        <p:nvPicPr>
          <p:cNvPr id="1034" name="Picture 10" descr="Uma das Moedas de Herodes Antipas, datada de 34 d.C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2368" y="781877"/>
            <a:ext cx="3109472" cy="30006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oeda de PÃ´ncio Pilatos no acervo da Jafet NumismÃ¡t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81877"/>
            <a:ext cx="3078085" cy="30206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4" descr="&#10;Agora, existem apenas duas moedas como essa conhecidas no mundo&#10;Foto: DivulgaÃ§Ã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16" descr="&#10;Agora, existem apenas duas moedas como essa conhecidas no mundo&#10;Foto: DivulgaÃ§Ã£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18" descr="&#10;Agora, existem apenas duas moedas como essa conhecidas no mundo&#10;Foto: DivulgaÃ§Ã£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7" t="2617" r="20236" b="1120"/>
          <a:stretch/>
        </p:blipFill>
        <p:spPr bwMode="auto">
          <a:xfrm>
            <a:off x="1835696" y="681605"/>
            <a:ext cx="3280107" cy="31797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r="16685"/>
          <a:stretch/>
        </p:blipFill>
        <p:spPr bwMode="auto">
          <a:xfrm>
            <a:off x="4827181" y="758668"/>
            <a:ext cx="4316819" cy="324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Esqueleto human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9" y="788697"/>
            <a:ext cx="5010717" cy="516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259632" y="116632"/>
            <a:ext cx="7831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 Black" pitchFamily="34" charset="0"/>
              </a:rPr>
              <a:t>O EVANGELHO DE ACORDO COM OS NÃO-CRISTÃOS </a:t>
            </a:r>
            <a:r>
              <a:rPr lang="pt-BR" sz="3200" b="1" spc="600" dirty="0">
                <a:latin typeface="Arial Black" pitchFamily="34" charset="0"/>
              </a:rPr>
              <a:t>– </a:t>
            </a:r>
            <a:r>
              <a:rPr lang="pt-BR" sz="2800" b="1" spc="600" dirty="0" err="1"/>
              <a:t>pág</a:t>
            </a:r>
            <a:r>
              <a:rPr lang="pt-BR" sz="2800" b="1" spc="600" dirty="0"/>
              <a:t> 131 a 132</a:t>
            </a:r>
            <a:endParaRPr lang="pt-BR" sz="3200" b="1" spc="600" dirty="0"/>
          </a:p>
        </p:txBody>
      </p:sp>
      <p:sp>
        <p:nvSpPr>
          <p:cNvPr id="6" name="Rounded Rectangle 50"/>
          <p:cNvSpPr/>
          <p:nvPr/>
        </p:nvSpPr>
        <p:spPr>
          <a:xfrm>
            <a:off x="-17048" y="2036248"/>
            <a:ext cx="9073246" cy="384639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lvl="0" indent="-361950">
              <a:buFont typeface="+mj-lt"/>
              <a:buAutoNum type="arabicPeriod" startAt="3"/>
            </a:pPr>
            <a:r>
              <a:rPr lang="pt-BR" sz="2300" b="1" dirty="0">
                <a:solidFill>
                  <a:schemeClr val="tx1"/>
                </a:solidFill>
              </a:rPr>
              <a:t>Realizou maravilhas</a:t>
            </a:r>
          </a:p>
        </p:txBody>
      </p:sp>
      <p:sp>
        <p:nvSpPr>
          <p:cNvPr id="7" name="Rounded Rectangle 50"/>
          <p:cNvSpPr/>
          <p:nvPr/>
        </p:nvSpPr>
        <p:spPr>
          <a:xfrm>
            <a:off x="10374" y="1610939"/>
            <a:ext cx="9065473" cy="377901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lvl="0" indent="-361950">
              <a:buFont typeface="+mj-lt"/>
              <a:buAutoNum type="arabicPeriod" startAt="2"/>
            </a:pPr>
            <a:r>
              <a:rPr lang="pt-BR" sz="2300" b="1" dirty="0">
                <a:solidFill>
                  <a:schemeClr val="tx1"/>
                </a:solidFill>
              </a:rPr>
              <a:t>Ele viveu uma vida virtuosa</a:t>
            </a:r>
          </a:p>
        </p:txBody>
      </p:sp>
      <p:sp>
        <p:nvSpPr>
          <p:cNvPr id="8" name="Rounded Rectangle 50"/>
          <p:cNvSpPr/>
          <p:nvPr/>
        </p:nvSpPr>
        <p:spPr>
          <a:xfrm>
            <a:off x="10374" y="1141393"/>
            <a:ext cx="9065473" cy="415400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lvl="0" indent="-361950">
              <a:buFont typeface="+mj-lt"/>
              <a:buAutoNum type="arabicPeriod"/>
            </a:pPr>
            <a:r>
              <a:rPr lang="pt-BR" sz="2300" b="1" i="1" dirty="0">
                <a:solidFill>
                  <a:schemeClr val="tx1"/>
                </a:solidFill>
              </a:rPr>
              <a:t>Jesus viveu durante o tempo de Tibério César</a:t>
            </a:r>
          </a:p>
        </p:txBody>
      </p:sp>
      <p:sp>
        <p:nvSpPr>
          <p:cNvPr id="2" name="Rounded Rectangle 50"/>
          <p:cNvSpPr/>
          <p:nvPr/>
        </p:nvSpPr>
        <p:spPr>
          <a:xfrm>
            <a:off x="-87802" y="2492896"/>
            <a:ext cx="9144000" cy="360040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lvl="0" indent="-361950">
              <a:buFont typeface="+mj-lt"/>
              <a:buAutoNum type="arabicPeriod" startAt="4"/>
            </a:pPr>
            <a:r>
              <a:rPr lang="pt-BR" sz="2300" b="1" dirty="0">
                <a:solidFill>
                  <a:schemeClr val="tx1"/>
                </a:solidFill>
              </a:rPr>
              <a:t>Teve um irmão chamado Tiago</a:t>
            </a:r>
          </a:p>
        </p:txBody>
      </p:sp>
      <p:sp>
        <p:nvSpPr>
          <p:cNvPr id="9" name="Rounded Rectangle 50"/>
          <p:cNvSpPr/>
          <p:nvPr/>
        </p:nvSpPr>
        <p:spPr>
          <a:xfrm>
            <a:off x="-56018" y="2916476"/>
            <a:ext cx="9080431" cy="368508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lvl="0" indent="-361950">
              <a:buFont typeface="+mj-lt"/>
              <a:buAutoNum type="arabicPeriod" startAt="5"/>
            </a:pPr>
            <a:r>
              <a:rPr lang="pt-BR" sz="2300" b="1" dirty="0">
                <a:solidFill>
                  <a:schemeClr val="tx1"/>
                </a:solidFill>
              </a:rPr>
              <a:t>Foi aclamado Messias</a:t>
            </a:r>
          </a:p>
        </p:txBody>
      </p:sp>
      <p:sp>
        <p:nvSpPr>
          <p:cNvPr id="10" name="Rounded Rectangle 50"/>
          <p:cNvSpPr/>
          <p:nvPr/>
        </p:nvSpPr>
        <p:spPr>
          <a:xfrm>
            <a:off x="9935" y="3356992"/>
            <a:ext cx="9080431" cy="432048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+mj-lt"/>
              <a:buAutoNum type="arabicPeriod" startAt="6"/>
            </a:pPr>
            <a:r>
              <a:rPr lang="pt-BR" sz="2300" b="1" dirty="0">
                <a:solidFill>
                  <a:schemeClr val="tx1"/>
                </a:solidFill>
              </a:rPr>
              <a:t>Foi crucificado a mando de </a:t>
            </a:r>
            <a:r>
              <a:rPr lang="pt-BR" sz="2300" b="1" dirty="0" err="1">
                <a:solidFill>
                  <a:schemeClr val="tx1"/>
                </a:solidFill>
              </a:rPr>
              <a:t>Pôncios</a:t>
            </a:r>
            <a:r>
              <a:rPr lang="pt-BR" sz="2300" b="1" dirty="0">
                <a:solidFill>
                  <a:schemeClr val="tx1"/>
                </a:solidFill>
              </a:rPr>
              <a:t> Pilatos</a:t>
            </a:r>
          </a:p>
        </p:txBody>
      </p:sp>
      <p:sp>
        <p:nvSpPr>
          <p:cNvPr id="11" name="Rounded Rectangle 50"/>
          <p:cNvSpPr/>
          <p:nvPr/>
        </p:nvSpPr>
        <p:spPr>
          <a:xfrm>
            <a:off x="-8910" y="3867756"/>
            <a:ext cx="9080431" cy="425340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+mj-lt"/>
              <a:buAutoNum type="arabicPeriod" startAt="7"/>
            </a:pPr>
            <a:r>
              <a:rPr lang="pt-BR" sz="2300" b="1" dirty="0">
                <a:solidFill>
                  <a:schemeClr val="tx1"/>
                </a:solidFill>
              </a:rPr>
              <a:t>Foi crucificado na </a:t>
            </a:r>
            <a:r>
              <a:rPr lang="pt-BR" sz="2300" b="1" dirty="0" err="1">
                <a:solidFill>
                  <a:schemeClr val="tx1"/>
                </a:solidFill>
              </a:rPr>
              <a:t>véspora</a:t>
            </a:r>
            <a:r>
              <a:rPr lang="pt-BR" sz="2300" b="1" dirty="0">
                <a:solidFill>
                  <a:schemeClr val="tx1"/>
                </a:solidFill>
              </a:rPr>
              <a:t> da Páscoa Judaica</a:t>
            </a:r>
          </a:p>
        </p:txBody>
      </p:sp>
      <p:pic>
        <p:nvPicPr>
          <p:cNvPr id="12" name="Imagem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16779"/>
          <a:stretch/>
        </p:blipFill>
        <p:spPr bwMode="auto">
          <a:xfrm>
            <a:off x="467544" y="-29875"/>
            <a:ext cx="660460" cy="1100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ounded Rectangle 50"/>
          <p:cNvSpPr/>
          <p:nvPr/>
        </p:nvSpPr>
        <p:spPr>
          <a:xfrm>
            <a:off x="-8910" y="4365104"/>
            <a:ext cx="9080431" cy="432048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+mj-lt"/>
              <a:buAutoNum type="arabicPeriod" startAt="8"/>
            </a:pPr>
            <a:r>
              <a:rPr lang="pt-BR" sz="2300" b="1" dirty="0">
                <a:solidFill>
                  <a:schemeClr val="tx1"/>
                </a:solidFill>
              </a:rPr>
              <a:t>Trevas e terremotos aconteceram quando ele morreu</a:t>
            </a:r>
          </a:p>
        </p:txBody>
      </p:sp>
      <p:sp>
        <p:nvSpPr>
          <p:cNvPr id="14" name="Rounded Rectangle 50"/>
          <p:cNvSpPr/>
          <p:nvPr/>
        </p:nvSpPr>
        <p:spPr>
          <a:xfrm>
            <a:off x="11842" y="4865872"/>
            <a:ext cx="9080431" cy="363328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+mj-lt"/>
              <a:buAutoNum type="arabicPeriod" startAt="9"/>
            </a:pPr>
            <a:r>
              <a:rPr lang="pt-BR" sz="2300" b="1" dirty="0">
                <a:solidFill>
                  <a:schemeClr val="tx1"/>
                </a:solidFill>
              </a:rPr>
              <a:t>Seus discípulos acreditavam que ele ressuscitara dos mortos</a:t>
            </a:r>
          </a:p>
        </p:txBody>
      </p:sp>
      <p:sp>
        <p:nvSpPr>
          <p:cNvPr id="15" name="Rounded Rectangle 50"/>
          <p:cNvSpPr/>
          <p:nvPr/>
        </p:nvSpPr>
        <p:spPr>
          <a:xfrm>
            <a:off x="-32371" y="5311408"/>
            <a:ext cx="9088569" cy="389325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+mj-lt"/>
              <a:buAutoNum type="arabicPeriod" startAt="10"/>
            </a:pPr>
            <a:r>
              <a:rPr lang="pt-BR" sz="2300" b="1" dirty="0">
                <a:solidFill>
                  <a:schemeClr val="tx1"/>
                </a:solidFill>
              </a:rPr>
              <a:t>Seus discípulos estavam dispostos a morrer por sua crença</a:t>
            </a:r>
          </a:p>
        </p:txBody>
      </p:sp>
      <p:sp>
        <p:nvSpPr>
          <p:cNvPr id="16" name="Rounded Rectangle 50"/>
          <p:cNvSpPr/>
          <p:nvPr/>
        </p:nvSpPr>
        <p:spPr>
          <a:xfrm>
            <a:off x="28524" y="5787174"/>
            <a:ext cx="9080431" cy="357065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+mj-lt"/>
              <a:buAutoNum type="arabicPeriod" startAt="11"/>
            </a:pPr>
            <a:r>
              <a:rPr lang="pt-BR" sz="2300" b="1" dirty="0">
                <a:solidFill>
                  <a:schemeClr val="tx1"/>
                </a:solidFill>
              </a:rPr>
              <a:t>O cristianismo espalhou-se rapidamente, chegando até Roma</a:t>
            </a:r>
          </a:p>
        </p:txBody>
      </p:sp>
      <p:sp>
        <p:nvSpPr>
          <p:cNvPr id="17" name="Rounded Rectangle 50"/>
          <p:cNvSpPr/>
          <p:nvPr/>
        </p:nvSpPr>
        <p:spPr>
          <a:xfrm>
            <a:off x="6273" y="6210869"/>
            <a:ext cx="9080431" cy="647131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+mj-lt"/>
              <a:buAutoNum type="arabicPeriod" startAt="12"/>
            </a:pPr>
            <a:r>
              <a:rPr lang="pt-BR" sz="2300" b="1" dirty="0">
                <a:solidFill>
                  <a:schemeClr val="tx1"/>
                </a:solidFill>
              </a:rPr>
              <a:t>Seus discípulos negavam os deuses romanos e adoravam Jesus como Deus</a:t>
            </a:r>
          </a:p>
        </p:txBody>
      </p:sp>
    </p:spTree>
    <p:extLst>
      <p:ext uri="{BB962C8B-B14F-4D97-AF65-F5344CB8AC3E}">
        <p14:creationId xmlns:p14="http://schemas.microsoft.com/office/powerpoint/2010/main" val="282749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1143000"/>
          </a:xfrm>
        </p:spPr>
        <p:txBody>
          <a:bodyPr>
            <a:noAutofit/>
          </a:bodyPr>
          <a:lstStyle/>
          <a:p>
            <a:pPr lvl="0"/>
            <a:r>
              <a:rPr lang="pt-BR" sz="3200" b="1" dirty="0">
                <a:latin typeface="Arial Black" pitchFamily="34" charset="0"/>
              </a:rPr>
              <a:t>FATOS MÍNIMOS</a:t>
            </a:r>
            <a:br>
              <a:rPr lang="pt-BR" sz="3200" b="1" dirty="0">
                <a:latin typeface="Arial Black" pitchFamily="34" charset="0"/>
              </a:rPr>
            </a:br>
            <a:r>
              <a:rPr lang="pt-BR" sz="3200" b="1" dirty="0"/>
              <a:t>Evidências Históricas que Exigem um Veredito</a:t>
            </a:r>
            <a:endParaRPr lang="pt-BR" sz="32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7764"/>
            <a:ext cx="4896544" cy="51674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0"/>
          <a:stretch/>
        </p:blipFill>
        <p:spPr>
          <a:xfrm>
            <a:off x="611560" y="1467810"/>
            <a:ext cx="5354985" cy="51973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31576"/>
            <a:ext cx="6624736" cy="52997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68"/>
          <a:stretch/>
        </p:blipFill>
        <p:spPr>
          <a:xfrm>
            <a:off x="1403648" y="1446555"/>
            <a:ext cx="7740352" cy="52848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1301"/>
            <a:ext cx="7308304" cy="54350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58" y="1392343"/>
            <a:ext cx="7223385" cy="54502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6338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r="10676"/>
          <a:stretch/>
        </p:blipFill>
        <p:spPr bwMode="auto">
          <a:xfrm>
            <a:off x="0" y="1856560"/>
            <a:ext cx="9144000" cy="433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288" y="576409"/>
            <a:ext cx="89644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pt-BR" sz="3600" b="1" i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Black" pitchFamily="34" charset="0"/>
              </a:rPr>
              <a:t>TAREFA DE CASA</a:t>
            </a:r>
            <a:endParaRPr lang="pt-BR" sz="3600" b="1" i="1" cap="none" spc="0" dirty="0">
              <a:ln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FUNDO APRESENTAÇÃO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5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20822"/>
            <a:ext cx="4601274" cy="31649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53" y="1484783"/>
            <a:ext cx="3582712" cy="34148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5"/>
          <a:stretch/>
        </p:blipFill>
        <p:spPr>
          <a:xfrm>
            <a:off x="683568" y="4509120"/>
            <a:ext cx="4620667" cy="21409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tângulo 10"/>
          <p:cNvSpPr/>
          <p:nvPr/>
        </p:nvSpPr>
        <p:spPr>
          <a:xfrm>
            <a:off x="-1332656" y="0"/>
            <a:ext cx="11593288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i="1" spc="600" dirty="0"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TEORIAS CÉTICAS</a:t>
            </a:r>
            <a:endParaRPr lang="pt-BR" sz="1000" b="1" i="1" spc="600" dirty="0"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43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hlinkClick r:id="rId3" action="ppaction://hlinkfile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996952"/>
            <a:ext cx="1152128" cy="64186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043608" y="3177153"/>
            <a:ext cx="1749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MÁRTIRES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11821" r="44397" b="42074"/>
          <a:stretch/>
        </p:blipFill>
        <p:spPr bwMode="auto">
          <a:xfrm>
            <a:off x="-1" y="0"/>
            <a:ext cx="2699793" cy="28999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8" t="2483" r="23629" b="9027"/>
          <a:stretch/>
        </p:blipFill>
        <p:spPr bwMode="auto">
          <a:xfrm>
            <a:off x="-1" y="3717032"/>
            <a:ext cx="2622499" cy="2376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hlinkClick r:id="rId7" action="ppaction://hlinkfile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39" y="6190554"/>
            <a:ext cx="648699" cy="52319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20934" y="6093296"/>
            <a:ext cx="2301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TESTEMUNHO</a:t>
            </a:r>
          </a:p>
          <a:p>
            <a:pPr algn="ctr"/>
            <a:r>
              <a:rPr lang="pt-BR" sz="2400" b="1" dirty="0"/>
              <a:t>DOS MÁRTIRES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719180"/>
            <a:ext cx="5807378" cy="39945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tângulo de cantos arredondados 12"/>
          <p:cNvSpPr/>
          <p:nvPr/>
        </p:nvSpPr>
        <p:spPr>
          <a:xfrm>
            <a:off x="2838040" y="285913"/>
            <a:ext cx="6188896" cy="1800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CONSPIRAÇÃO?</a:t>
            </a:r>
          </a:p>
        </p:txBody>
      </p:sp>
    </p:spTree>
    <p:extLst>
      <p:ext uri="{BB962C8B-B14F-4D97-AF65-F5344CB8AC3E}">
        <p14:creationId xmlns:p14="http://schemas.microsoft.com/office/powerpoint/2010/main" val="325256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hlinkClick r:id="rId5" action="ppaction://hlinkfile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26775"/>
            <a:ext cx="1584176" cy="128373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-319290" y="5797226"/>
            <a:ext cx="286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ALUCINAÇÃO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5" t="13146" r="31983" b="16363"/>
          <a:stretch/>
        </p:blipFill>
        <p:spPr bwMode="auto">
          <a:xfrm>
            <a:off x="190659" y="78515"/>
            <a:ext cx="4880344" cy="3625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78" y="105407"/>
            <a:ext cx="3775674" cy="3598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tângulo de cantos arredondados 10"/>
          <p:cNvSpPr/>
          <p:nvPr/>
        </p:nvSpPr>
        <p:spPr>
          <a:xfrm>
            <a:off x="2771800" y="4426775"/>
            <a:ext cx="6188896" cy="1800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ALUCINAÇÃO?</a:t>
            </a:r>
          </a:p>
        </p:txBody>
      </p:sp>
      <p:pic>
        <p:nvPicPr>
          <p:cNvPr id="2" name="FUNDO APRESENTAÇÃO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52320" y="5797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9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hlinkClick r:id="rId5" action="ppaction://hlinkfile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" y="5764702"/>
            <a:ext cx="1584176" cy="880060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2878739" y="5797226"/>
            <a:ext cx="6188896" cy="85375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FALSA MORTE?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14711" r="3002" b="30508"/>
          <a:stretch/>
        </p:blipFill>
        <p:spPr bwMode="auto">
          <a:xfrm>
            <a:off x="356817" y="116632"/>
            <a:ext cx="8569843" cy="28176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r="30" b="12482"/>
          <a:stretch/>
        </p:blipFill>
        <p:spPr>
          <a:xfrm>
            <a:off x="855219" y="3105390"/>
            <a:ext cx="8128146" cy="24838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FUNDO APRESENTAÇÃO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52320" y="5797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9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02" y="908720"/>
            <a:ext cx="6689396" cy="2476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tângulo de cantos arredondados 9"/>
          <p:cNvSpPr/>
          <p:nvPr/>
        </p:nvSpPr>
        <p:spPr>
          <a:xfrm>
            <a:off x="0" y="1"/>
            <a:ext cx="9144000" cy="10378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Arial Black" pitchFamily="34" charset="0"/>
              </a:rPr>
              <a:t>COMO TER CERTEZA DE FATOS EM UMA INVESTIGAÇÃO CRIMINAL?</a:t>
            </a:r>
            <a:endParaRPr lang="pt-BR" sz="2000" i="1" dirty="0">
              <a:latin typeface="Arial Black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300681"/>
            <a:ext cx="3559050" cy="2569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r="8163"/>
          <a:stretch/>
        </p:blipFill>
        <p:spPr>
          <a:xfrm>
            <a:off x="6372200" y="5787102"/>
            <a:ext cx="2771800" cy="1049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2" r="7157"/>
          <a:stretch/>
        </p:blipFill>
        <p:spPr>
          <a:xfrm>
            <a:off x="6372200" y="4312311"/>
            <a:ext cx="2771800" cy="1302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tângulo 15"/>
          <p:cNvSpPr/>
          <p:nvPr/>
        </p:nvSpPr>
        <p:spPr>
          <a:xfrm>
            <a:off x="1" y="3385652"/>
            <a:ext cx="91038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pt-BR" sz="6000" i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Black" pitchFamily="34" charset="0"/>
              </a:rPr>
              <a:t>FIRME CONVICÇÃO ?</a:t>
            </a:r>
            <a:endParaRPr lang="pt-BR" sz="2800" i="1" cap="none" spc="0" dirty="0">
              <a:ln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Black" pitchFamily="34" charset="0"/>
            </a:endParaRPr>
          </a:p>
        </p:txBody>
      </p:sp>
      <p:pic>
        <p:nvPicPr>
          <p:cNvPr id="9218" name="Picture 2" descr="https://upload.wikimedia.org/wikipedia/pt/thumb/5/50/Caso_Isabella_Nardoni.jpg/250px-Caso_Isabella_Nardoni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6660" r="9510" b="27759"/>
          <a:stretch/>
        </p:blipFill>
        <p:spPr bwMode="auto">
          <a:xfrm>
            <a:off x="11224" y="4269909"/>
            <a:ext cx="2479622" cy="2599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FUNDO APRESENTAÇÃO 1[1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2423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2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0" y="1"/>
            <a:ext cx="9144000" cy="10378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Arial Black" pitchFamily="34" charset="0"/>
              </a:rPr>
              <a:t>COMO TER CERTEZA NO DEPOIMENTO DE TESTEMUNHAS E DE SUSPEITOS?</a:t>
            </a:r>
            <a:endParaRPr lang="pt-BR" sz="2000" i="1" dirty="0">
              <a:latin typeface="Arial Black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4" t="21774" r="8606" b="17647"/>
          <a:stretch/>
        </p:blipFill>
        <p:spPr>
          <a:xfrm>
            <a:off x="5076056" y="1267679"/>
            <a:ext cx="3528392" cy="2014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tângulo 15"/>
          <p:cNvSpPr/>
          <p:nvPr/>
        </p:nvSpPr>
        <p:spPr>
          <a:xfrm>
            <a:off x="-9603" y="3429000"/>
            <a:ext cx="91038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pt-BR" sz="4800" i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Black" pitchFamily="34" charset="0"/>
              </a:rPr>
              <a:t>DIGNO DE CONFIANÇA ?</a:t>
            </a:r>
            <a:endParaRPr lang="pt-BR" sz="4400" i="1" cap="none" spc="0" dirty="0">
              <a:ln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2" name="Picture 2" descr="http://4.bp.blogspot.com/_Y9MMfgzgL4A/SnY6SuqpA_I/AAAAAAAAALU/Ipzm3Cy3k5U/s320/OgAAANJRoE3odTSbyOyXGSsYPQNCDlo25fPNqdkL5pNhfp5NHIRbIVkEW_yTumZ-tKC8olPu-CJ0fXHwy0nXv0z3y9sAm1T1UEyarOI5SPG1dW6xXouZd5_VAVB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58" y="1267679"/>
            <a:ext cx="3380371" cy="20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o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" y="4308988"/>
            <a:ext cx="3380372" cy="211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1.bp.blogspot.com/_Y9MMfgzgL4A/SnY9qdhvn1I/AAAAAAAAAL0/9Hp2Lzl0OBI/s320/OgAAAD0_hOHCKdn_UgVqUhmXFNxfa4yoZsun90UPm6KIS7cYWkGoYrtHz8bC0vQECDfwdPHJH94bmzgcBZymVGCIEQUAm1T1UC0Jhn8eZirhpBkzgQWNCL5N16XV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168" y="4310856"/>
            <a:ext cx="2784016" cy="20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m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08988"/>
            <a:ext cx="2902612" cy="208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FUNDO APRESENTAÇÃO 1[1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2423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0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50"/>
          <p:cNvSpPr/>
          <p:nvPr/>
        </p:nvSpPr>
        <p:spPr>
          <a:xfrm>
            <a:off x="-23308" y="1340768"/>
            <a:ext cx="9167308" cy="5517232"/>
          </a:xfrm>
          <a:prstGeom prst="roundRect">
            <a:avLst>
              <a:gd name="adj" fmla="val 38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algn="just">
              <a:spcBef>
                <a:spcPct val="0"/>
              </a:spcBef>
              <a:spcAft>
                <a:spcPts val="1800"/>
              </a:spcAft>
            </a:pPr>
            <a:r>
              <a:rPr lang="pt-BR" sz="24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“A fim de que o evangelho faça sentido, precisamos pregar a justiça e a ira de Deus. Muito facilmente, porém, as igrejas minimizam essas verdades fundamentais e, com isso, mudam o evangelho.” (... )</a:t>
            </a:r>
          </a:p>
          <a:p>
            <a:pPr marL="265113" algn="just">
              <a:spcBef>
                <a:spcPct val="0"/>
              </a:spcBef>
              <a:spcAft>
                <a:spcPts val="1800"/>
              </a:spcAft>
            </a:pPr>
            <a:r>
              <a:rPr lang="pt-BR" sz="24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pt-BR" sz="2400" b="1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Quando não pregamos a justiça de Deus e quando minimizamos a sua ira, falamos de outro evangelho qualquer</a:t>
            </a:r>
            <a:r>
              <a:rPr lang="pt-BR" sz="24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Mudamos o evangelho objetivo da salvação para um caminho subjetivo que conduz à realização pessoal.”</a:t>
            </a:r>
          </a:p>
          <a:p>
            <a:pPr marL="265113" algn="just">
              <a:spcBef>
                <a:spcPct val="0"/>
              </a:spcBef>
              <a:spcAft>
                <a:spcPts val="1800"/>
              </a:spcAft>
            </a:pPr>
            <a:r>
              <a:rPr lang="pt-BR" sz="24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pt-BR" sz="2400" i="1" spc="5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pág</a:t>
            </a:r>
            <a:r>
              <a:rPr lang="pt-BR" sz="24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41, Livro Conversão, como Deus cria um povo, Série 9Marcas, Michael Lawrence)</a:t>
            </a:r>
            <a:endParaRPr lang="en-GB" sz="2400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83568" y="154375"/>
            <a:ext cx="7848872" cy="1038746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Arial Black" pitchFamily="34" charset="0"/>
                <a:cs typeface="Andalus" pitchFamily="18" charset="-78"/>
              </a:rPr>
              <a:t>CONCLUSÃO DO 1º DIA</a:t>
            </a:r>
          </a:p>
        </p:txBody>
      </p:sp>
    </p:spTree>
    <p:extLst>
      <p:ext uri="{BB962C8B-B14F-4D97-AF65-F5344CB8AC3E}">
        <p14:creationId xmlns:p14="http://schemas.microsoft.com/office/powerpoint/2010/main" val="1471582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s3-ssl.mzstatic.com/image/thumb/Purple128/v4/c1/6b/2f/c16b2fc2-ff85-4520-8099-660c31cfe2c6/AppIcon-85-220-4-2x.png/1200x630b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5012727" cy="50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UNDO APRESENTAÇÃO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0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vravivachurch.org/wp-content/uploads/2018/06/34642264_2134208369942494_9172749117057662976_n-1288x72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2"/>
          <a:stretch/>
        </p:blipFill>
        <p:spPr bwMode="auto">
          <a:xfrm>
            <a:off x="-108520" y="5167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50"/>
          <p:cNvSpPr/>
          <p:nvPr/>
        </p:nvSpPr>
        <p:spPr>
          <a:xfrm>
            <a:off x="87417" y="751251"/>
            <a:ext cx="8496944" cy="6147299"/>
          </a:xfrm>
          <a:prstGeom prst="roundRect">
            <a:avLst>
              <a:gd name="adj" fmla="val 3877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1675"/>
            <a:r>
              <a:rPr lang="pt-BR" sz="4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Romanos 10:8-11</a:t>
            </a:r>
            <a:endParaRPr lang="pt-BR" sz="36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just" defTabSz="701675"/>
            <a:endParaRPr lang="pt-BR" sz="2800" b="1" dirty="0">
              <a:solidFill>
                <a:schemeClr val="tx2">
                  <a:lumMod val="50000"/>
                </a:schemeClr>
              </a:solidFill>
            </a:endParaRPr>
          </a:p>
          <a:p>
            <a:pPr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Mas que diz? A palavra </a:t>
            </a:r>
            <a:r>
              <a:rPr lang="pt-BR" sz="2800" b="1" dirty="0">
                <a:solidFill>
                  <a:srgbClr val="C00000"/>
                </a:solidFill>
                <a:latin typeface="Arial Black" pitchFamily="34" charset="0"/>
              </a:rPr>
              <a:t>está junto de ti, na tua boca e no teu coração</a:t>
            </a:r>
            <a:r>
              <a:rPr lang="pt-BR" sz="2800" b="1" dirty="0">
                <a:solidFill>
                  <a:srgbClr val="C00000"/>
                </a:solidFill>
              </a:rPr>
              <a:t>; 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esta é a palavra da fé, que pregamos,</a:t>
            </a:r>
          </a:p>
          <a:p>
            <a:pPr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A saber: Se com a tua boca confessares ao Senhor Jesus, e em teu coração creres que Deus o ressuscitou dentre os mortos, serás salvo.</a:t>
            </a:r>
          </a:p>
          <a:p>
            <a:pPr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Visto que com o coração se crê para a justiça, e com a boca se faz confissão para a salvação.</a:t>
            </a:r>
          </a:p>
          <a:p>
            <a:pPr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Porque a Escritura diz: Todo aquele que nele crer não será confundido. </a:t>
            </a:r>
            <a:endParaRPr lang="pt-BR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ounded Rectangle 50"/>
          <p:cNvSpPr/>
          <p:nvPr/>
        </p:nvSpPr>
        <p:spPr>
          <a:xfrm>
            <a:off x="269268" y="769871"/>
            <a:ext cx="8496944" cy="6093296"/>
          </a:xfrm>
          <a:prstGeom prst="roundRect">
            <a:avLst>
              <a:gd name="adj" fmla="val 3877"/>
            </a:avLst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1675"/>
            <a:r>
              <a:rPr lang="pt-BR" sz="4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Romanos 10:8-11</a:t>
            </a:r>
            <a:endParaRPr lang="pt-BR" sz="36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just" defTabSz="701675"/>
            <a:endParaRPr lang="pt-BR" sz="2800" b="1" dirty="0">
              <a:solidFill>
                <a:schemeClr val="tx2">
                  <a:lumMod val="50000"/>
                </a:schemeClr>
              </a:solidFill>
            </a:endParaRPr>
          </a:p>
          <a:p>
            <a:pPr marL="85725"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Mas que diz? A palavra está junto de ti, na tua boca e no teu coração; esta é a palavra da fé, que pregamos,</a:t>
            </a:r>
          </a:p>
          <a:p>
            <a:pPr marL="85725"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A saber: </a:t>
            </a:r>
            <a:r>
              <a:rPr lang="pt-BR" sz="2800" b="1" dirty="0">
                <a:solidFill>
                  <a:srgbClr val="C00000"/>
                </a:solidFill>
                <a:latin typeface="Arial Black" pitchFamily="34" charset="0"/>
              </a:rPr>
              <a:t>Se com a tua boca confessares ao Senhor Jesus, e em teu coração creres que Deus o ressuscitou dentre os mortos</a:t>
            </a:r>
            <a:r>
              <a:rPr lang="pt-BR" sz="2800" b="1" dirty="0">
                <a:solidFill>
                  <a:srgbClr val="C00000"/>
                </a:solidFill>
              </a:rPr>
              <a:t>, 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serás salvo.</a:t>
            </a:r>
          </a:p>
          <a:p>
            <a:pPr marL="85725"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Visto que com o coração se crê para a justiça, e com a boca se faz confissão para a salvação.</a:t>
            </a:r>
          </a:p>
          <a:p>
            <a:pPr marL="85725"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Porque a Escritura diz: Todo aquele que nele crer não será confundido. </a:t>
            </a:r>
            <a:endParaRPr lang="pt-BR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ounded Rectangle 50"/>
          <p:cNvSpPr/>
          <p:nvPr/>
        </p:nvSpPr>
        <p:spPr>
          <a:xfrm>
            <a:off x="467544" y="751251"/>
            <a:ext cx="8496944" cy="6151924"/>
          </a:xfrm>
          <a:prstGeom prst="roundRect">
            <a:avLst>
              <a:gd name="adj" fmla="val 3877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1675"/>
            <a:r>
              <a:rPr lang="pt-BR" sz="4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Romanos 10:8-11</a:t>
            </a:r>
            <a:endParaRPr lang="pt-BR" sz="36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just" defTabSz="701675"/>
            <a:endParaRPr lang="pt-BR" sz="2800" b="1" dirty="0">
              <a:solidFill>
                <a:schemeClr val="tx2">
                  <a:lumMod val="50000"/>
                </a:schemeClr>
              </a:solidFill>
            </a:endParaRPr>
          </a:p>
          <a:p>
            <a:pPr marL="85725"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Mas que diz? A palavra está junto de ti, na tua boca e no teu coração; esta é a palavra da fé, que pregamos,</a:t>
            </a:r>
          </a:p>
          <a:p>
            <a:pPr marL="85725"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A saber: Se com a tua boca confessares ao Senhor Jesus, e em teu coração creres que Deus o ressuscitou dentre os mortos, serás salvo.</a:t>
            </a:r>
          </a:p>
          <a:p>
            <a:pPr marL="85725"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Visto que </a:t>
            </a:r>
            <a:r>
              <a:rPr lang="pt-BR" sz="2800" b="1" dirty="0">
                <a:solidFill>
                  <a:srgbClr val="C00000"/>
                </a:solidFill>
                <a:latin typeface="Arial Black" pitchFamily="34" charset="0"/>
              </a:rPr>
              <a:t>com o coração se crê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para a justiça, e </a:t>
            </a:r>
            <a:r>
              <a:rPr lang="pt-BR" sz="2800" b="1" dirty="0">
                <a:solidFill>
                  <a:srgbClr val="C00000"/>
                </a:solidFill>
                <a:latin typeface="Arial Black" pitchFamily="34" charset="0"/>
              </a:rPr>
              <a:t>com a boca se faz confissão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 para a salvação.</a:t>
            </a:r>
          </a:p>
          <a:p>
            <a:pPr marL="85725"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Porque a Escritura diz: Todo aquele que nele crer não será confundido. </a:t>
            </a:r>
            <a:endParaRPr lang="pt-BR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50"/>
          <p:cNvSpPr/>
          <p:nvPr/>
        </p:nvSpPr>
        <p:spPr>
          <a:xfrm>
            <a:off x="647056" y="751251"/>
            <a:ext cx="8496944" cy="6151924"/>
          </a:xfrm>
          <a:prstGeom prst="roundRect">
            <a:avLst>
              <a:gd name="adj" fmla="val 3877"/>
            </a:avLst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1675"/>
            <a:r>
              <a:rPr lang="pt-BR" sz="4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Romanos 10:8-11</a:t>
            </a:r>
            <a:endParaRPr lang="pt-BR" sz="36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just" defTabSz="701675"/>
            <a:endParaRPr lang="pt-BR" sz="2800" b="1" dirty="0">
              <a:solidFill>
                <a:schemeClr val="tx2">
                  <a:lumMod val="50000"/>
                </a:schemeClr>
              </a:solidFill>
            </a:endParaRPr>
          </a:p>
          <a:p>
            <a:pPr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Mas que diz? A palavra está junto de ti, na tua boca e no teu coração; esta é a palavra da fé, que pregamos,</a:t>
            </a:r>
          </a:p>
          <a:p>
            <a:pPr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A saber: Se com a tua boca confessares ao Senhor Jesus, e em teu coração creres que Deus o ressuscitou dentre os mortos, serás salvo.</a:t>
            </a:r>
          </a:p>
          <a:p>
            <a:pPr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Visto que com o coração se crê para a justiça, e com a boca se faz confissão para a salvação.</a:t>
            </a:r>
          </a:p>
          <a:p>
            <a:pPr algn="just" defTabSz="701675">
              <a:spcAft>
                <a:spcPts val="1800"/>
              </a:spcAft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Porque a Escritura diz: Todo </a:t>
            </a:r>
            <a:r>
              <a:rPr lang="pt-BR" sz="2800" b="1" dirty="0">
                <a:solidFill>
                  <a:srgbClr val="C00000"/>
                </a:solidFill>
                <a:latin typeface="Arial Black" pitchFamily="34" charset="0"/>
              </a:rPr>
              <a:t>aquele que nele crer não será confundido. </a:t>
            </a:r>
            <a:endParaRPr lang="pt-BR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" name="FUNDO MUSÍCAL CLASSICO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2320" y="5659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5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50"/>
          <p:cNvSpPr/>
          <p:nvPr/>
        </p:nvSpPr>
        <p:spPr>
          <a:xfrm>
            <a:off x="2711786" y="4436465"/>
            <a:ext cx="2283263" cy="1681384"/>
          </a:xfrm>
          <a:prstGeom prst="roundRect">
            <a:avLst>
              <a:gd name="adj" fmla="val 387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800" b="1" dirty="0">
                <a:solidFill>
                  <a:schemeClr val="tx1"/>
                </a:solidFill>
              </a:rPr>
              <a:t>Submissão ao senhorio de Cristo</a:t>
            </a:r>
          </a:p>
          <a:p>
            <a:pPr algn="ctr">
              <a:spcBef>
                <a:spcPct val="0"/>
              </a:spcBef>
            </a:pPr>
            <a:r>
              <a:rPr lang="pt-BR" sz="2400" dirty="0">
                <a:solidFill>
                  <a:schemeClr val="tx1"/>
                </a:solidFill>
              </a:rPr>
              <a:t>(2 </a:t>
            </a:r>
            <a:r>
              <a:rPr lang="pt-BR" sz="2400" dirty="0" err="1">
                <a:solidFill>
                  <a:schemeClr val="tx1"/>
                </a:solidFill>
              </a:rPr>
              <a:t>Co</a:t>
            </a:r>
            <a:r>
              <a:rPr lang="pt-BR" sz="2400" dirty="0">
                <a:solidFill>
                  <a:schemeClr val="tx1"/>
                </a:solidFill>
              </a:rPr>
              <a:t> 5:14-15)</a:t>
            </a:r>
            <a:endParaRPr lang="en-GB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ounded Rectangle 50"/>
          <p:cNvSpPr/>
          <p:nvPr/>
        </p:nvSpPr>
        <p:spPr>
          <a:xfrm>
            <a:off x="103363" y="4437112"/>
            <a:ext cx="2493077" cy="1502318"/>
          </a:xfrm>
          <a:prstGeom prst="roundRect">
            <a:avLst>
              <a:gd name="adj" fmla="val 387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800" b="1" dirty="0">
                <a:solidFill>
                  <a:schemeClr val="tx1"/>
                </a:solidFill>
              </a:rPr>
              <a:t>Crer na </a:t>
            </a:r>
            <a:r>
              <a:rPr lang="pt-BR" sz="2800" b="1" dirty="0" err="1">
                <a:solidFill>
                  <a:schemeClr val="tx1"/>
                </a:solidFill>
              </a:rPr>
              <a:t>divin-dade</a:t>
            </a:r>
            <a:r>
              <a:rPr lang="pt-BR" sz="2800" b="1" dirty="0">
                <a:solidFill>
                  <a:schemeClr val="tx1"/>
                </a:solidFill>
              </a:rPr>
              <a:t> de Cristo </a:t>
            </a:r>
            <a:r>
              <a:rPr lang="pt-BR" sz="2400" dirty="0">
                <a:solidFill>
                  <a:schemeClr val="tx1"/>
                </a:solidFill>
              </a:rPr>
              <a:t>(</a:t>
            </a:r>
            <a:r>
              <a:rPr lang="pt-BR" sz="2400" dirty="0" err="1">
                <a:solidFill>
                  <a:schemeClr val="tx1"/>
                </a:solidFill>
              </a:rPr>
              <a:t>Jo</a:t>
            </a:r>
            <a:r>
              <a:rPr lang="pt-BR" sz="2400" dirty="0">
                <a:solidFill>
                  <a:schemeClr val="tx1"/>
                </a:solidFill>
              </a:rPr>
              <a:t> 8:24)</a:t>
            </a:r>
            <a:endParaRPr lang="en-GB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ounded Rectangle 50"/>
          <p:cNvSpPr/>
          <p:nvPr/>
        </p:nvSpPr>
        <p:spPr>
          <a:xfrm>
            <a:off x="5280242" y="2994178"/>
            <a:ext cx="3827421" cy="1681384"/>
          </a:xfrm>
          <a:prstGeom prst="roundRect">
            <a:avLst>
              <a:gd name="adj" fmla="val 387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ct val="0"/>
              </a:spcBef>
            </a:pPr>
            <a:r>
              <a:rPr lang="pt-BR" sz="3200" b="1" dirty="0">
                <a:solidFill>
                  <a:schemeClr val="tx1"/>
                </a:solidFill>
              </a:rPr>
              <a:t>Crer com o coração na ressurreição </a:t>
            </a:r>
            <a:r>
              <a:rPr lang="pt-BR" sz="2800" dirty="0">
                <a:solidFill>
                  <a:schemeClr val="tx1"/>
                </a:solidFill>
              </a:rPr>
              <a:t>(convicção profunda) </a:t>
            </a:r>
            <a:endParaRPr lang="en-GB" sz="2400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ounded Rectangle 50"/>
          <p:cNvSpPr/>
          <p:nvPr/>
        </p:nvSpPr>
        <p:spPr>
          <a:xfrm>
            <a:off x="166062" y="3019990"/>
            <a:ext cx="4896544" cy="903216"/>
          </a:xfrm>
          <a:prstGeom prst="roundRect">
            <a:avLst>
              <a:gd name="adj" fmla="val 387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ct val="0"/>
              </a:spcBef>
            </a:pPr>
            <a:r>
              <a:rPr lang="pt-BR" sz="3200" b="1" dirty="0">
                <a:solidFill>
                  <a:schemeClr val="tx1"/>
                </a:solidFill>
              </a:rPr>
              <a:t>Confessar Jesus como Senhor</a:t>
            </a:r>
            <a:endParaRPr lang="en-GB" sz="24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ounded Rectangle 50"/>
          <p:cNvSpPr/>
          <p:nvPr/>
        </p:nvSpPr>
        <p:spPr>
          <a:xfrm>
            <a:off x="5316580" y="4871912"/>
            <a:ext cx="3827420" cy="1799756"/>
          </a:xfrm>
          <a:prstGeom prst="roundRect">
            <a:avLst>
              <a:gd name="adj" fmla="val 387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ct val="0"/>
              </a:spcBef>
            </a:pPr>
            <a:r>
              <a:rPr lang="pt-BR" sz="2800" b="1" dirty="0">
                <a:solidFill>
                  <a:schemeClr val="tx1"/>
                </a:solidFill>
              </a:rPr>
              <a:t>A ressurreição </a:t>
            </a:r>
            <a:r>
              <a:rPr lang="pt-BR" sz="2800" b="1" dirty="0" err="1">
                <a:solidFill>
                  <a:schemeClr val="tx1"/>
                </a:solidFill>
              </a:rPr>
              <a:t>repre-senta</a:t>
            </a:r>
            <a:r>
              <a:rPr lang="pt-BR" sz="2800" b="1" dirty="0">
                <a:solidFill>
                  <a:schemeClr val="tx1"/>
                </a:solidFill>
              </a:rPr>
              <a:t> a plenitude da obra redentora de Cristo </a:t>
            </a:r>
            <a:r>
              <a:rPr lang="pt-BR" sz="2400" dirty="0">
                <a:solidFill>
                  <a:schemeClr val="tx1"/>
                </a:solidFill>
              </a:rPr>
              <a:t>(1 </a:t>
            </a:r>
            <a:r>
              <a:rPr lang="pt-BR" sz="2400" dirty="0" err="1">
                <a:solidFill>
                  <a:schemeClr val="tx1"/>
                </a:solidFill>
              </a:rPr>
              <a:t>Co</a:t>
            </a:r>
            <a:r>
              <a:rPr lang="pt-BR" sz="2400" dirty="0">
                <a:solidFill>
                  <a:schemeClr val="tx1"/>
                </a:solidFill>
              </a:rPr>
              <a:t> 15:14,15,17)</a:t>
            </a:r>
            <a:endParaRPr lang="en-GB" sz="2000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50679" y="170609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dirty="0"/>
              <a:t>Dois passos necessários para a salvação (</a:t>
            </a:r>
            <a:r>
              <a:rPr lang="pt-BR" sz="3200" b="1" i="1" dirty="0" err="1"/>
              <a:t>Rm</a:t>
            </a:r>
            <a:r>
              <a:rPr lang="pt-BR" sz="3200" b="1" i="1" dirty="0"/>
              <a:t> 10:9)</a:t>
            </a:r>
          </a:p>
        </p:txBody>
      </p:sp>
      <p:cxnSp>
        <p:nvCxnSpPr>
          <p:cNvPr id="3" name="Conector de seta reta 2"/>
          <p:cNvCxnSpPr/>
          <p:nvPr/>
        </p:nvCxnSpPr>
        <p:spPr>
          <a:xfrm>
            <a:off x="4862080" y="2513370"/>
            <a:ext cx="704582" cy="6897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>
            <a:off x="2236400" y="2513370"/>
            <a:ext cx="1026006" cy="68083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>
            <a:cxnSpLocks/>
          </p:cNvCxnSpPr>
          <p:nvPr/>
        </p:nvCxnSpPr>
        <p:spPr>
          <a:xfrm>
            <a:off x="8964488" y="4519556"/>
            <a:ext cx="0" cy="51871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H="1">
            <a:off x="1731763" y="3630364"/>
            <a:ext cx="738555" cy="84689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3334414" y="3630364"/>
            <a:ext cx="612068" cy="82699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tângulo de cantos arredondados 28"/>
          <p:cNvSpPr/>
          <p:nvPr/>
        </p:nvSpPr>
        <p:spPr>
          <a:xfrm>
            <a:off x="307323" y="186332"/>
            <a:ext cx="8477735" cy="93841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Arial Black" pitchFamily="34" charset="0"/>
              </a:rPr>
              <a:t>A EXPERIÊNCIA DA SALVAÇÃO</a:t>
            </a:r>
          </a:p>
          <a:p>
            <a:pPr algn="ctr"/>
            <a:r>
              <a:rPr lang="pt-BR" sz="2000" b="1" dirty="0" err="1">
                <a:latin typeface="Arial Black" pitchFamily="34" charset="0"/>
              </a:rPr>
              <a:t>pág</a:t>
            </a:r>
            <a:r>
              <a:rPr lang="pt-BR" sz="2000" b="1" dirty="0">
                <a:latin typeface="Arial Black" pitchFamily="34" charset="0"/>
              </a:rPr>
              <a:t> 140 a 131 - 142</a:t>
            </a:r>
            <a:endParaRPr lang="pt-BR" sz="2000" i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8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8" grpId="0" animBg="1"/>
      <p:bldP spid="15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con-icons.com/icons2/935/PNG/512/chat-oval-speech-bubbles-symbol_icon-icons.com_7330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392865" cy="1080120"/>
          </a:xfrm>
          <a:prstGeom prst="rect">
            <a:avLst/>
          </a:prstGeom>
          <a:noFill/>
        </p:spPr>
      </p:pic>
      <p:pic>
        <p:nvPicPr>
          <p:cNvPr id="2050" name="Picture 2" descr="http://innovationinsider.com.br/wp-content/uploads/2016/04/duvi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0861"/>
            <a:ext cx="9144000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1907704" y="116632"/>
            <a:ext cx="7236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pt-BR" sz="3200" b="1" dirty="0"/>
              <a:t>A RESSURREIÇÃO NA EVANGELIZAÇÃO E DISCIPULADO ?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89756" y="1198275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pt-BR" sz="2800" b="1" dirty="0"/>
              <a:t>NUNCA APRESENTEI A RESSURREIÇÃO NO PLANO DE SALVAÇÃO !!!</a:t>
            </a:r>
            <a:endParaRPr lang="pt-BR" sz="24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89756" y="2134271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pt-BR" sz="2800" b="1" dirty="0"/>
              <a:t>A MAIORIA DAS PESSOAS QUE SE DIZEM CRISTÃ NÃO JÁ ACREDITAM NA RESSURREIÇÃO ?</a:t>
            </a:r>
            <a:endParaRPr lang="pt-BR" sz="2400" b="1" dirty="0"/>
          </a:p>
        </p:txBody>
      </p:sp>
      <p:pic>
        <p:nvPicPr>
          <p:cNvPr id="7" name="FUNDO MÚSICAL PARA DÚVID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9629" y="5774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16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50"/>
          <p:cNvSpPr/>
          <p:nvPr/>
        </p:nvSpPr>
        <p:spPr>
          <a:xfrm>
            <a:off x="84470" y="4437112"/>
            <a:ext cx="9059529" cy="2420888"/>
          </a:xfrm>
          <a:prstGeom prst="roundRect">
            <a:avLst>
              <a:gd name="adj" fmla="val 3877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pt-BR" sz="2800" b="1" i="1" spc="5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Mesmo Teófilo já tendo tido algumas informações sobre os fatos narrados. Lucas estava preocupado em gerar uma viva esperança (1 </a:t>
            </a:r>
            <a:r>
              <a:rPr lang="pt-BR" sz="2800" b="1" i="1" spc="5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Pe</a:t>
            </a:r>
            <a:r>
              <a:rPr lang="pt-BR" sz="2800" b="1" i="1" spc="5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1:3) a partir da certeza dos fatos narrados.</a:t>
            </a:r>
            <a:endParaRPr lang="en-GB" sz="2800" b="1" i="1" spc="5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360"/>
            <a:ext cx="2088232" cy="2592288"/>
          </a:xfrm>
          <a:prstGeom prst="rect">
            <a:avLst/>
          </a:prstGeom>
        </p:spPr>
      </p:pic>
      <p:sp>
        <p:nvSpPr>
          <p:cNvPr id="4" name="Rounded Rectangle 50"/>
          <p:cNvSpPr/>
          <p:nvPr/>
        </p:nvSpPr>
        <p:spPr>
          <a:xfrm>
            <a:off x="2088232" y="1256566"/>
            <a:ext cx="7111276" cy="2671883"/>
          </a:xfrm>
          <a:prstGeom prst="roundRect">
            <a:avLst>
              <a:gd name="adj" fmla="val 155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800" i="1" dirty="0">
                <a:solidFill>
                  <a:schemeClr val="tx1"/>
                </a:solidFill>
              </a:rPr>
              <a:t>Pareceu-me também a mim conveniente descrevê-los a ti, ó excelente Teófilo, por sua ordem, </a:t>
            </a:r>
            <a:r>
              <a:rPr lang="pt-BR" sz="2800" b="1" i="1" dirty="0">
                <a:solidFill>
                  <a:schemeClr val="tx1"/>
                </a:solidFill>
              </a:rPr>
              <a:t>havendo-me já informado minuciosamente de tudo  desde o princípio</a:t>
            </a:r>
            <a:r>
              <a:rPr lang="pt-BR" sz="2800" i="1" dirty="0">
                <a:solidFill>
                  <a:schemeClr val="tx1"/>
                </a:solidFill>
              </a:rPr>
              <a:t>; </a:t>
            </a:r>
            <a:r>
              <a:rPr lang="pt-BR" sz="2800" b="1" i="1" dirty="0">
                <a:solidFill>
                  <a:schemeClr val="tx1"/>
                </a:solidFill>
              </a:rPr>
              <a:t>para que conheças a certeza das coisas de que já estás informado</a:t>
            </a:r>
            <a:r>
              <a:rPr lang="pt-BR" sz="2800" i="1" dirty="0">
                <a:solidFill>
                  <a:schemeClr val="tx1"/>
                </a:solidFill>
              </a:rPr>
              <a:t>.”</a:t>
            </a:r>
            <a:r>
              <a:rPr lang="pt-BR" sz="2800" dirty="0">
                <a:solidFill>
                  <a:schemeClr val="tx1"/>
                </a:solidFill>
              </a:rPr>
              <a:t> (</a:t>
            </a:r>
            <a:r>
              <a:rPr lang="pt-BR" sz="2800" dirty="0" err="1">
                <a:solidFill>
                  <a:schemeClr val="tx1"/>
                </a:solidFill>
                <a:hlinkClick r:id="rId4"/>
              </a:rPr>
              <a:t>Lc</a:t>
            </a:r>
            <a:r>
              <a:rPr lang="pt-BR" sz="2800" dirty="0">
                <a:solidFill>
                  <a:schemeClr val="tx1"/>
                </a:solidFill>
                <a:hlinkClick r:id="rId4"/>
              </a:rPr>
              <a:t> 1:1-4</a:t>
            </a:r>
            <a:r>
              <a:rPr lang="pt-BR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3347" y="352128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n w="285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latin typeface="Arial Black" pitchFamily="34" charset="0"/>
              </a:rPr>
              <a:t>O EXEMPLO DE LUCAS</a:t>
            </a:r>
            <a:endParaRPr lang="pt-BR" sz="40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cxnSp>
        <p:nvCxnSpPr>
          <p:cNvPr id="10" name="Conector de seta reta 9"/>
          <p:cNvCxnSpPr/>
          <p:nvPr/>
        </p:nvCxnSpPr>
        <p:spPr>
          <a:xfrm>
            <a:off x="3338260" y="3851111"/>
            <a:ext cx="0" cy="64807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7380312" y="3851111"/>
            <a:ext cx="0" cy="64807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4860032" y="3851111"/>
            <a:ext cx="0" cy="64807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55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31" y="0"/>
            <a:ext cx="9169002" cy="44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50"/>
          <p:cNvSpPr/>
          <p:nvPr/>
        </p:nvSpPr>
        <p:spPr>
          <a:xfrm>
            <a:off x="-9529" y="4472684"/>
            <a:ext cx="9144000" cy="2385315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algn="just"/>
            <a:r>
              <a:rPr lang="pt-BR" sz="24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Se quisermos obter os mesmos resultados da igreja primitiva no trabalho da evangelização e discipulado, precisamos observar os seus métodos e a forma como apresentavam o evangelho.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228184" y="3645024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err="1"/>
              <a:t>Pág</a:t>
            </a:r>
            <a:r>
              <a:rPr lang="pt-BR" sz="3200" b="1" dirty="0"/>
              <a:t> 144 e 145</a:t>
            </a:r>
          </a:p>
        </p:txBody>
      </p:sp>
    </p:spTree>
    <p:extLst>
      <p:ext uri="{BB962C8B-B14F-4D97-AF65-F5344CB8AC3E}">
        <p14:creationId xmlns:p14="http://schemas.microsoft.com/office/powerpoint/2010/main" val="66984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1052736"/>
            <a:ext cx="2232248" cy="4608512"/>
          </a:xfrm>
          <a:prstGeom prst="rect">
            <a:avLst/>
          </a:prstGeom>
        </p:spPr>
      </p:pic>
      <p:sp>
        <p:nvSpPr>
          <p:cNvPr id="6" name="Rounded Rectangle 50"/>
          <p:cNvSpPr/>
          <p:nvPr/>
        </p:nvSpPr>
        <p:spPr>
          <a:xfrm>
            <a:off x="467544" y="0"/>
            <a:ext cx="8676455" cy="6858000"/>
          </a:xfrm>
          <a:prstGeom prst="roundRect">
            <a:avLst>
              <a:gd name="adj" fmla="val 155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35100" algn="just">
              <a:spcAft>
                <a:spcPts val="1200"/>
              </a:spcAft>
              <a:tabLst>
                <a:tab pos="1254125" algn="l"/>
              </a:tabLst>
            </a:pPr>
            <a:r>
              <a:rPr lang="pt-BR" sz="2400" dirty="0">
                <a:solidFill>
                  <a:schemeClr val="tx1"/>
                </a:solidFill>
                <a:latin typeface="Arial Black" pitchFamily="34" charset="0"/>
              </a:rPr>
              <a:t>A convicção da ressurreição de Cristo </a:t>
            </a:r>
            <a:r>
              <a:rPr lang="pt-BR" sz="2400" i="1" dirty="0">
                <a:solidFill>
                  <a:schemeClr val="tx1"/>
                </a:solidFill>
                <a:latin typeface="Arial Black" pitchFamily="34" charset="0"/>
              </a:rPr>
              <a:t>“com o coração”</a:t>
            </a:r>
            <a:r>
              <a:rPr lang="pt-BR" sz="2400" dirty="0">
                <a:solidFill>
                  <a:schemeClr val="tx1"/>
                </a:solidFill>
                <a:latin typeface="Arial Black" pitchFamily="34" charset="0"/>
              </a:rPr>
              <a:t> passa a ser um tema central na consolidação da fé.</a:t>
            </a:r>
          </a:p>
          <a:p>
            <a:pPr marL="1435100" algn="just">
              <a:spcAft>
                <a:spcPts val="1200"/>
              </a:spcAft>
              <a:tabLst>
                <a:tab pos="1254125" algn="l"/>
              </a:tabLst>
            </a:pPr>
            <a:r>
              <a:rPr lang="pt-BR" sz="2400" dirty="0">
                <a:solidFill>
                  <a:schemeClr val="tx1"/>
                </a:solidFill>
              </a:rPr>
              <a:t>“</a:t>
            </a:r>
            <a:r>
              <a:rPr lang="pt-BR" sz="2400" i="1" dirty="0">
                <a:solidFill>
                  <a:schemeClr val="tx1"/>
                </a:solidFill>
              </a:rPr>
              <a:t>E os apóstolos davam, com grande poder, testemunho da ressurreição do Senhor Jesus, </a:t>
            </a:r>
            <a:r>
              <a:rPr lang="pt-BR" sz="2400" b="1" i="1" dirty="0">
                <a:solidFill>
                  <a:srgbClr val="C00000"/>
                </a:solidFill>
              </a:rPr>
              <a:t>e em todos eles havia abundante graça.</a:t>
            </a:r>
            <a:r>
              <a:rPr lang="pt-BR" sz="2400" i="1" dirty="0">
                <a:solidFill>
                  <a:schemeClr val="tx1"/>
                </a:solidFill>
              </a:rPr>
              <a:t>” (At 4:33)</a:t>
            </a:r>
          </a:p>
          <a:p>
            <a:pPr marL="1435100" algn="just">
              <a:spcAft>
                <a:spcPts val="1200"/>
              </a:spcAft>
              <a:tabLst>
                <a:tab pos="1254125" algn="l"/>
              </a:tabLst>
            </a:pPr>
            <a:r>
              <a:rPr lang="pt-BR" sz="2400" dirty="0">
                <a:solidFill>
                  <a:schemeClr val="tx1"/>
                </a:solidFill>
              </a:rPr>
              <a:t>A ressurreição de Cristo era o tema central da mensagem do evangelho. </a:t>
            </a:r>
            <a:r>
              <a:rPr lang="pt-BR" sz="2400" b="1" dirty="0">
                <a:solidFill>
                  <a:schemeClr val="tx1"/>
                </a:solidFill>
              </a:rPr>
              <a:t>Se observarmos as pregações registradas no livro de Atos, em todas elas encontraremos o fato da ressurreição:</a:t>
            </a:r>
            <a:r>
              <a:rPr lang="pt-BR" sz="2400" dirty="0">
                <a:solidFill>
                  <a:schemeClr val="tx1"/>
                </a:solidFill>
              </a:rPr>
              <a:t> Pedro em Pentecostes (At 2:29-32), Discurso de Pedro no templo após a cura de um coxo ( At 3: 15 e 26), Pedro e João perante o Sinédrio (At 4 :10), Pedro perante interrogatório do sumo sacerdote (At 5:30), mensagem de Pedro na casa de Cornélio (At 10:40-41), Paulo na sinagoga de </a:t>
            </a:r>
            <a:r>
              <a:rPr lang="pt-BR" sz="2400" dirty="0" err="1">
                <a:solidFill>
                  <a:schemeClr val="tx1"/>
                </a:solidFill>
              </a:rPr>
              <a:t>Antioquia</a:t>
            </a:r>
            <a:r>
              <a:rPr lang="pt-BR" sz="2400" dirty="0">
                <a:solidFill>
                  <a:schemeClr val="tx1"/>
                </a:solidFill>
              </a:rPr>
              <a:t> da </a:t>
            </a:r>
            <a:r>
              <a:rPr lang="pt-BR" sz="2400" dirty="0" err="1">
                <a:solidFill>
                  <a:schemeClr val="tx1"/>
                </a:solidFill>
              </a:rPr>
              <a:t>Pisídia</a:t>
            </a:r>
            <a:r>
              <a:rPr lang="pt-BR" sz="2400" dirty="0">
                <a:solidFill>
                  <a:schemeClr val="tx1"/>
                </a:solidFill>
              </a:rPr>
              <a:t> (At 13: 29-39), Paulo em Tessalônica (At 17:2-3), Paulo em Antenas (At 17:31), Paulo perante o rei Agripa (At 26:23-28).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937526" y="-5849"/>
            <a:ext cx="7199783" cy="246221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7200" b="1" i="1" dirty="0">
                <a:ln w="762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ABUNDANTE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7200" b="1" i="1" dirty="0">
                <a:ln w="762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GRAÇA</a:t>
            </a:r>
            <a:endParaRPr lang="pt-BR" b="1" i="1" dirty="0">
              <a:ln w="762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958446" y="2424956"/>
            <a:ext cx="7199783" cy="12003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i="1" dirty="0">
                <a:ln w="5715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INFLUÊNCIA</a:t>
            </a:r>
            <a:endParaRPr lang="pt-BR" b="1" i="1" dirty="0">
              <a:ln w="5715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3" name="Conector de seta reta 2"/>
          <p:cNvCxnSpPr>
            <a:cxnSpLocks/>
          </p:cNvCxnSpPr>
          <p:nvPr/>
        </p:nvCxnSpPr>
        <p:spPr>
          <a:xfrm>
            <a:off x="8892480" y="1916832"/>
            <a:ext cx="0" cy="829597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958446" y="3647891"/>
            <a:ext cx="7199783" cy="31854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i="1" dirty="0">
                <a:ln w="57150">
                  <a:solidFill>
                    <a:schemeClr val="bg1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TESTEMUNHO PESSOAL</a:t>
            </a:r>
          </a:p>
          <a:p>
            <a:pPr algn="ctr">
              <a:spcBef>
                <a:spcPts val="1800"/>
              </a:spcBef>
            </a:pPr>
            <a:r>
              <a:rPr lang="pt-BR" sz="5400" b="1" i="1" dirty="0">
                <a:ln w="57150">
                  <a:solidFill>
                    <a:schemeClr val="bg1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(Atos 1:8 e 4:33)</a:t>
            </a:r>
            <a:endParaRPr lang="pt-BR" sz="2000" b="1" i="1" dirty="0">
              <a:ln w="57150">
                <a:solidFill>
                  <a:schemeClr val="bg1"/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1" name="Conector de seta reta 10"/>
          <p:cNvCxnSpPr>
            <a:cxnSpLocks/>
          </p:cNvCxnSpPr>
          <p:nvPr/>
        </p:nvCxnSpPr>
        <p:spPr>
          <a:xfrm>
            <a:off x="8908781" y="3109566"/>
            <a:ext cx="0" cy="823490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11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2232248" cy="4149080"/>
          </a:xfrm>
          <a:prstGeom prst="rect">
            <a:avLst/>
          </a:prstGeom>
        </p:spPr>
      </p:pic>
      <p:sp>
        <p:nvSpPr>
          <p:cNvPr id="6" name="Rounded Rectangle 50"/>
          <p:cNvSpPr/>
          <p:nvPr/>
        </p:nvSpPr>
        <p:spPr>
          <a:xfrm>
            <a:off x="107504" y="36775"/>
            <a:ext cx="8959284" cy="2600137"/>
          </a:xfrm>
          <a:prstGeom prst="roundRect">
            <a:avLst>
              <a:gd name="adj" fmla="val 3877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701675"/>
            <a:r>
              <a:rPr lang="pt-BR" sz="2800" b="1" dirty="0">
                <a:solidFill>
                  <a:schemeClr val="tx1"/>
                </a:solidFill>
              </a:rPr>
              <a:t>Bendito seja o Deus e Pai de nosso Senhor Jesus Cristo que, segundo a sua grande misericórdia, </a:t>
            </a:r>
            <a:r>
              <a:rPr lang="pt-BR" sz="2800" b="1" dirty="0">
                <a:solidFill>
                  <a:schemeClr val="tx1"/>
                </a:solidFill>
                <a:latin typeface="Arial Black" pitchFamily="34" charset="0"/>
              </a:rPr>
              <a:t>nos </a:t>
            </a:r>
            <a:r>
              <a:rPr lang="pt-BR" sz="2800" b="1" dirty="0">
                <a:solidFill>
                  <a:srgbClr val="00B050"/>
                </a:solidFill>
                <a:latin typeface="Arial Black" pitchFamily="34" charset="0"/>
              </a:rPr>
              <a:t>GEROU DE NOVO</a:t>
            </a:r>
            <a:r>
              <a:rPr lang="pt-BR" sz="2800" b="1" dirty="0">
                <a:solidFill>
                  <a:schemeClr val="tx1"/>
                </a:solidFill>
                <a:latin typeface="Arial Black" pitchFamily="34" charset="0"/>
              </a:rPr>
              <a:t> para uma </a:t>
            </a:r>
            <a:r>
              <a:rPr lang="pt-BR" sz="2800" b="1" dirty="0">
                <a:solidFill>
                  <a:srgbClr val="00B050"/>
                </a:solidFill>
                <a:latin typeface="Arial Black" pitchFamily="34" charset="0"/>
              </a:rPr>
              <a:t>VIVA ESPERANÇA</a:t>
            </a:r>
            <a:r>
              <a:rPr lang="pt-BR" sz="2800" b="1" dirty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pt-BR" sz="2800" b="1" dirty="0">
                <a:solidFill>
                  <a:srgbClr val="C00000"/>
                </a:solidFill>
                <a:latin typeface="Arial Black" pitchFamily="34" charset="0"/>
              </a:rPr>
              <a:t>pela ressurreição de Jesus Cristo dentre os mortos</a:t>
            </a:r>
            <a:r>
              <a:rPr lang="pt-BR" sz="2800" b="1" dirty="0">
                <a:solidFill>
                  <a:schemeClr val="tx1"/>
                </a:solidFill>
                <a:latin typeface="Arial Black" pitchFamily="34" charset="0"/>
              </a:rPr>
              <a:t>,</a:t>
            </a:r>
          </a:p>
          <a:p>
            <a:pPr algn="r" defTabSz="701675"/>
            <a:r>
              <a:rPr lang="pt-BR" sz="2800" b="1" dirty="0">
                <a:solidFill>
                  <a:schemeClr val="tx1"/>
                </a:solidFill>
              </a:rPr>
              <a:t>1 Pedro 1:3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244789" y="2780928"/>
            <a:ext cx="6911749" cy="132343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i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Pela (convicção) </a:t>
            </a:r>
            <a:r>
              <a:rPr lang="pt-BR" sz="3600" b="1" i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RESSURREIÇÃO de JESUS</a:t>
            </a:r>
            <a:endParaRPr lang="pt-BR" sz="900" b="1" i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210982" y="4472027"/>
            <a:ext cx="6911749" cy="13234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1" i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GEROU DE NOVO (NOVO NASCIMENTO)</a:t>
            </a:r>
            <a:endParaRPr lang="pt-BR" sz="1100" b="1" i="1" dirty="0">
              <a:ln w="2857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8820472" y="3789040"/>
            <a:ext cx="0" cy="1080120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2244789" y="6042391"/>
            <a:ext cx="6911752" cy="7694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i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VIVA ESPERANÇA</a:t>
            </a:r>
            <a:endParaRPr lang="pt-BR" sz="1050" b="1" i="1" dirty="0">
              <a:ln w="2857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4" name="Conector de seta reta 13"/>
          <p:cNvCxnSpPr/>
          <p:nvPr/>
        </p:nvCxnSpPr>
        <p:spPr>
          <a:xfrm>
            <a:off x="8867528" y="5445224"/>
            <a:ext cx="0" cy="1080120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1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50"/>
          <p:cNvSpPr/>
          <p:nvPr/>
        </p:nvSpPr>
        <p:spPr>
          <a:xfrm>
            <a:off x="0" y="4547726"/>
            <a:ext cx="9144000" cy="2385315"/>
          </a:xfrm>
          <a:prstGeom prst="roundRect">
            <a:avLst>
              <a:gd name="adj" fmla="val 3877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E qualquer que nele tem esta esperança purifica-se a si mesmo. </a:t>
            </a:r>
            <a:r>
              <a:rPr lang="pt-BR" sz="4000" b="1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1 João 3:3</a:t>
            </a:r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" r="2386"/>
          <a:stretch/>
        </p:blipFill>
        <p:spPr bwMode="auto">
          <a:xfrm>
            <a:off x="0" y="-11615"/>
            <a:ext cx="9144000" cy="448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55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50"/>
          <p:cNvSpPr/>
          <p:nvPr/>
        </p:nvSpPr>
        <p:spPr>
          <a:xfrm>
            <a:off x="133759" y="41176"/>
            <a:ext cx="8850764" cy="1368152"/>
          </a:xfrm>
          <a:prstGeom prst="roundRect">
            <a:avLst>
              <a:gd name="adj" fmla="val 3877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701675"/>
            <a:r>
              <a:rPr lang="pt-BR" sz="2800" b="1" dirty="0">
                <a:solidFill>
                  <a:schemeClr val="tx1"/>
                </a:solidFill>
                <a:latin typeface="Arial Black" pitchFamily="34" charset="0"/>
              </a:rPr>
              <a:t>O qual por nossos pecados foi entregue</a:t>
            </a:r>
            <a:r>
              <a:rPr lang="pt-BR" sz="2800" b="1" dirty="0">
                <a:solidFill>
                  <a:schemeClr val="tx1"/>
                </a:solidFill>
              </a:rPr>
              <a:t>, e </a:t>
            </a:r>
            <a:r>
              <a:rPr lang="pt-BR" sz="2800" b="1" dirty="0">
                <a:solidFill>
                  <a:srgbClr val="C00000"/>
                </a:solidFill>
                <a:latin typeface="Arial Black" pitchFamily="34" charset="0"/>
              </a:rPr>
              <a:t>ressuscitou para nossa justificação.</a:t>
            </a:r>
          </a:p>
          <a:p>
            <a:pPr algn="r" defTabSz="701675"/>
            <a:r>
              <a:rPr lang="pt-BR" sz="2800" b="1" dirty="0">
                <a:solidFill>
                  <a:schemeClr val="tx1"/>
                </a:solidFill>
              </a:rPr>
              <a:t>Romanos 4:25</a:t>
            </a:r>
          </a:p>
        </p:txBody>
      </p:sp>
      <p:sp>
        <p:nvSpPr>
          <p:cNvPr id="8" name="Rounded Rectangle 50"/>
          <p:cNvSpPr/>
          <p:nvPr/>
        </p:nvSpPr>
        <p:spPr>
          <a:xfrm>
            <a:off x="133759" y="1484784"/>
            <a:ext cx="8850764" cy="1368152"/>
          </a:xfrm>
          <a:prstGeom prst="roundRect">
            <a:avLst>
              <a:gd name="adj" fmla="val 3877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701675"/>
            <a:r>
              <a:rPr lang="pt-BR" sz="2800" b="1" dirty="0">
                <a:solidFill>
                  <a:schemeClr val="tx1"/>
                </a:solidFill>
              </a:rPr>
              <a:t>E, se Cristo não ressuscitou, é vã a vossa fé, e ainda permaneceis nos vossos pecados.</a:t>
            </a:r>
          </a:p>
          <a:p>
            <a:pPr algn="r" defTabSz="701675"/>
            <a:r>
              <a:rPr lang="pt-BR" sz="2800" b="1" dirty="0">
                <a:solidFill>
                  <a:schemeClr val="tx1"/>
                </a:solidFill>
              </a:rPr>
              <a:t>1 Coríntios 15:17</a:t>
            </a:r>
          </a:p>
        </p:txBody>
      </p:sp>
      <p:pic>
        <p:nvPicPr>
          <p:cNvPr id="10" name="Imagem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924943"/>
            <a:ext cx="3275856" cy="2053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m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1" y="2924944"/>
            <a:ext cx="2655419" cy="3883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m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924944"/>
            <a:ext cx="3096344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m 12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 b="18679"/>
          <a:stretch/>
        </p:blipFill>
        <p:spPr>
          <a:xfrm>
            <a:off x="2771800" y="5072428"/>
            <a:ext cx="4191000" cy="1711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m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66" y="5072428"/>
            <a:ext cx="2082134" cy="1735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tângulo 14"/>
          <p:cNvSpPr/>
          <p:nvPr/>
        </p:nvSpPr>
        <p:spPr>
          <a:xfrm>
            <a:off x="1187624" y="3712344"/>
            <a:ext cx="7199783" cy="230832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i="1" dirty="0">
                <a:ln w="381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SACRIFÍCIO PERFEITO</a:t>
            </a:r>
            <a:endParaRPr lang="pt-BR" b="1" i="1" dirty="0">
              <a:ln w="381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0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179512" y="186333"/>
            <a:ext cx="8837775" cy="10104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Arial Black" pitchFamily="34" charset="0"/>
              </a:rPr>
              <a:t>MÉTODO DE EVANGELIZAÇÃO</a:t>
            </a:r>
            <a:endParaRPr lang="pt-BR" sz="2800" i="1" dirty="0">
              <a:latin typeface="Arial Black" pitchFamily="34" charset="0"/>
            </a:endParaRPr>
          </a:p>
        </p:txBody>
      </p:sp>
      <p:sp>
        <p:nvSpPr>
          <p:cNvPr id="11" name="Rounded Rectangle 50"/>
          <p:cNvSpPr/>
          <p:nvPr/>
        </p:nvSpPr>
        <p:spPr>
          <a:xfrm>
            <a:off x="12297" y="1411854"/>
            <a:ext cx="4120501" cy="1441082"/>
          </a:xfrm>
          <a:prstGeom prst="roundRect">
            <a:avLst>
              <a:gd name="adj" fmla="val 387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dirty="0">
                <a:solidFill>
                  <a:schemeClr val="tx1"/>
                </a:solidFill>
              </a:rPr>
              <a:t>Não há SALVAÇÃO  sem</a:t>
            </a:r>
          </a:p>
          <a:p>
            <a:pPr lvl="0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ARREPENDIMENTO</a:t>
            </a:r>
          </a:p>
        </p:txBody>
      </p:sp>
      <p:sp>
        <p:nvSpPr>
          <p:cNvPr id="6" name="Rounded Rectangle 50"/>
          <p:cNvSpPr/>
          <p:nvPr/>
        </p:nvSpPr>
        <p:spPr>
          <a:xfrm>
            <a:off x="12297" y="3140968"/>
            <a:ext cx="4120501" cy="1800199"/>
          </a:xfrm>
          <a:prstGeom prst="roundRect">
            <a:avLst>
              <a:gd name="adj" fmla="val 3877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</a:rPr>
              <a:t>Não há ARREPENDI-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</a:rPr>
              <a:t>MENTO sem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CONVICÇÃO DE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PECADOS</a:t>
            </a:r>
          </a:p>
        </p:txBody>
      </p:sp>
      <p:sp>
        <p:nvSpPr>
          <p:cNvPr id="9" name="Rounded Rectangle 50"/>
          <p:cNvSpPr/>
          <p:nvPr/>
        </p:nvSpPr>
        <p:spPr>
          <a:xfrm>
            <a:off x="-25724" y="5163475"/>
            <a:ext cx="4158522" cy="1662469"/>
          </a:xfrm>
          <a:prstGeom prst="roundRect">
            <a:avLst>
              <a:gd name="adj" fmla="val 3877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</a:rPr>
              <a:t>Não há CONVICÇÃO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</a:rPr>
              <a:t>DE PECADO sem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CONFRONTO COM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A LEI DE DEUS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3412718" y="2564904"/>
            <a:ext cx="660968" cy="92346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baixo 12"/>
          <p:cNvSpPr/>
          <p:nvPr/>
        </p:nvSpPr>
        <p:spPr>
          <a:xfrm>
            <a:off x="3412718" y="4581128"/>
            <a:ext cx="720080" cy="88605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ounded Rectangle 50"/>
          <p:cNvSpPr/>
          <p:nvPr/>
        </p:nvSpPr>
        <p:spPr>
          <a:xfrm>
            <a:off x="5107526" y="5661248"/>
            <a:ext cx="4006049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CONFRONTO COM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A LEI DE DEUS</a:t>
            </a:r>
          </a:p>
        </p:txBody>
      </p:sp>
      <p:sp>
        <p:nvSpPr>
          <p:cNvPr id="15" name="Rounded Rectangle 50"/>
          <p:cNvSpPr/>
          <p:nvPr/>
        </p:nvSpPr>
        <p:spPr>
          <a:xfrm>
            <a:off x="5137951" y="4221904"/>
            <a:ext cx="4006049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CONVICÇÃO DE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PECADOS</a:t>
            </a:r>
          </a:p>
        </p:txBody>
      </p:sp>
      <p:sp>
        <p:nvSpPr>
          <p:cNvPr id="16" name="Rounded Rectangle 50"/>
          <p:cNvSpPr/>
          <p:nvPr/>
        </p:nvSpPr>
        <p:spPr>
          <a:xfrm>
            <a:off x="5137859" y="2744545"/>
            <a:ext cx="4006049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ARREPENDIMENTO E FÉ</a:t>
            </a:r>
          </a:p>
        </p:txBody>
      </p:sp>
      <p:sp>
        <p:nvSpPr>
          <p:cNvPr id="18" name="Rounded Rectangle 50"/>
          <p:cNvSpPr/>
          <p:nvPr/>
        </p:nvSpPr>
        <p:spPr>
          <a:xfrm>
            <a:off x="5137951" y="1339091"/>
            <a:ext cx="4006049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EXPERIÊNCIA DA SALVAÇÃO</a:t>
            </a:r>
          </a:p>
        </p:txBody>
      </p:sp>
      <p:sp>
        <p:nvSpPr>
          <p:cNvPr id="19" name="Seta para baixo 18"/>
          <p:cNvSpPr/>
          <p:nvPr/>
        </p:nvSpPr>
        <p:spPr>
          <a:xfrm rot="10800000">
            <a:off x="8532440" y="4997120"/>
            <a:ext cx="611468" cy="80814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 para baixo 19"/>
          <p:cNvSpPr/>
          <p:nvPr/>
        </p:nvSpPr>
        <p:spPr>
          <a:xfrm rot="10800000">
            <a:off x="8502107" y="3537225"/>
            <a:ext cx="611468" cy="80814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 para baixo 20"/>
          <p:cNvSpPr/>
          <p:nvPr/>
        </p:nvSpPr>
        <p:spPr>
          <a:xfrm rot="10800000">
            <a:off x="8502107" y="1989433"/>
            <a:ext cx="611468" cy="80814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09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9" grpId="0" animBg="1"/>
      <p:bldP spid="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0"/>
          <p:cNvSpPr/>
          <p:nvPr/>
        </p:nvSpPr>
        <p:spPr>
          <a:xfrm>
            <a:off x="-6231" y="0"/>
            <a:ext cx="9148538" cy="6858000"/>
          </a:xfrm>
          <a:prstGeom prst="roundRect">
            <a:avLst>
              <a:gd name="adj" fmla="val 38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ea typeface="+mj-ea"/>
                <a:cs typeface="+mj-cs"/>
              </a:rPr>
              <a:t>Ora, Tomé, um dos doze, chamado Dídimo, não estava com eles quando veio Jesus.</a:t>
            </a:r>
          </a:p>
          <a:p>
            <a:pPr marL="182563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ea typeface="+mj-ea"/>
                <a:cs typeface="+mj-cs"/>
              </a:rPr>
              <a:t>Disseram-lhe, pois, os outros discípulos: Vimos o Senhor. Mas ele disse-lhes: Se eu não vir o sinal dos cravos em suas mãos, e não puser o meu dedo no lugar dos cravos, e não puser a minha mão no seu lado, de maneira nenhuma o crerei.</a:t>
            </a:r>
          </a:p>
          <a:p>
            <a:pPr marL="182563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ea typeface="+mj-ea"/>
                <a:cs typeface="+mj-cs"/>
              </a:rPr>
              <a:t>E oito dias depois estavam outra vez os seus discípulos dentro, e com eles Tomé. Chegou Jesus, estando as portas fechadas, e apresentou-se no meio, e disse: </a:t>
            </a:r>
            <a:r>
              <a:rPr lang="pt-BR" sz="2800" i="1" spc="500" dirty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Paz seja convosco</a:t>
            </a:r>
            <a:r>
              <a:rPr lang="pt-BR" sz="2800" i="1" spc="500" dirty="0">
                <a:solidFill>
                  <a:schemeClr val="tx1"/>
                </a:solidFill>
                <a:ea typeface="+mj-ea"/>
                <a:cs typeface="+mj-cs"/>
              </a:rPr>
              <a:t>.</a:t>
            </a:r>
          </a:p>
          <a:p>
            <a:pPr marL="182563" algn="r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ea typeface="+mj-ea"/>
                <a:cs typeface="+mj-cs"/>
              </a:rPr>
              <a:t>João 20:24-26</a:t>
            </a:r>
            <a:endParaRPr lang="en-GB" sz="2800" i="1" spc="5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7" name="Rounded Rectangle 50"/>
          <p:cNvSpPr/>
          <p:nvPr/>
        </p:nvSpPr>
        <p:spPr>
          <a:xfrm>
            <a:off x="167921" y="0"/>
            <a:ext cx="8984505" cy="6858000"/>
          </a:xfrm>
          <a:prstGeom prst="roundRect">
            <a:avLst>
              <a:gd name="adj" fmla="val 3877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Depois disse a Tomé: </a:t>
            </a:r>
            <a:r>
              <a:rPr lang="pt-BR" sz="2800" i="1" spc="500" dirty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Põe aqui o teu dedo, e vê as minhas mãos; e chega a tua mão, e põe-na no meu lado; e não sejas incrédulo, mas crente.</a:t>
            </a:r>
          </a:p>
          <a:p>
            <a:pPr marL="180975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 Tomé respondeu, e disse-lhe: Senhor meu, e Deus meu!</a:t>
            </a:r>
          </a:p>
          <a:p>
            <a:pPr marL="180975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Disse-lhe Jesus: </a:t>
            </a:r>
            <a:r>
              <a:rPr lang="pt-BR" sz="2800" i="1" spc="500" dirty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Porque me viste, Tomé, creste; bem-aventurados os que não viram e creram.</a:t>
            </a:r>
          </a:p>
          <a:p>
            <a:pPr marL="180975" algn="just">
              <a:spcBef>
                <a:spcPct val="0"/>
              </a:spcBef>
              <a:spcAft>
                <a:spcPts val="1800"/>
              </a:spcAft>
            </a:pPr>
            <a:endParaRPr lang="pt-BR" sz="2800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180975" algn="r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João 20:27-29</a:t>
            </a:r>
            <a:endParaRPr lang="en-GB" sz="2800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830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atedral.org.br/wp-content/uploads/2017/04/resurrection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827"/>
            <a:ext cx="9144000" cy="558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0"/>
          <p:cNvSpPr/>
          <p:nvPr/>
        </p:nvSpPr>
        <p:spPr>
          <a:xfrm>
            <a:off x="169917" y="2528900"/>
            <a:ext cx="2483768" cy="1800200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ct val="0"/>
              </a:spcBef>
            </a:pPr>
            <a:r>
              <a:rPr lang="pt-BR" sz="2800" dirty="0">
                <a:solidFill>
                  <a:srgbClr val="C00000"/>
                </a:solidFill>
                <a:latin typeface="Arial Black" pitchFamily="34" charset="0"/>
              </a:rPr>
              <a:t>EXPLOSÃO</a:t>
            </a:r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 da sua fé</a:t>
            </a:r>
            <a:endParaRPr lang="en-GB" sz="28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ounded Rectangle 50"/>
          <p:cNvSpPr/>
          <p:nvPr/>
        </p:nvSpPr>
        <p:spPr>
          <a:xfrm>
            <a:off x="-1" y="4797153"/>
            <a:ext cx="9152137" cy="2066829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ct val="0"/>
              </a:spcBef>
            </a:pPr>
            <a:r>
              <a:rPr lang="pt-BR" sz="2800" b="1" dirty="0">
                <a:solidFill>
                  <a:schemeClr val="tx1"/>
                </a:solidFill>
              </a:rPr>
              <a:t>Portanto, meus amados irmãos, sede firmes e constantes, sempre abundantes na obra do Senhor, sabendo que o vosso trabalho não é vão no Senhor.  1 Coríntios 15:58</a:t>
            </a:r>
            <a:endParaRPr lang="en-GB" sz="28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ounded Rectangle 50"/>
          <p:cNvSpPr/>
          <p:nvPr/>
        </p:nvSpPr>
        <p:spPr>
          <a:xfrm>
            <a:off x="3312370" y="2885629"/>
            <a:ext cx="2267744" cy="1443471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ct val="0"/>
              </a:spcBef>
            </a:pPr>
            <a:r>
              <a:rPr lang="pt-BR" sz="2800" dirty="0">
                <a:solidFill>
                  <a:srgbClr val="C00000"/>
                </a:solidFill>
                <a:latin typeface="Arial Black" pitchFamily="34" charset="0"/>
              </a:rPr>
              <a:t>MAIOR</a:t>
            </a:r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 senso de urgência</a:t>
            </a:r>
            <a:endParaRPr lang="en-GB" sz="28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ounded Rectangle 50"/>
          <p:cNvSpPr/>
          <p:nvPr/>
        </p:nvSpPr>
        <p:spPr>
          <a:xfrm>
            <a:off x="6265679" y="2459536"/>
            <a:ext cx="2627784" cy="1902878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ct val="0"/>
              </a:spcBef>
            </a:pPr>
            <a:r>
              <a:rPr lang="pt-BR" sz="2800" dirty="0">
                <a:solidFill>
                  <a:srgbClr val="C00000"/>
                </a:solidFill>
                <a:latin typeface="Arial Black" pitchFamily="34" charset="0"/>
              </a:rPr>
              <a:t>MAIOR  </a:t>
            </a:r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intensidade</a:t>
            </a:r>
          </a:p>
          <a:p>
            <a:pPr marL="96837" algn="ctr">
              <a:spcBef>
                <a:spcPct val="0"/>
              </a:spcBef>
            </a:pPr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no serviço</a:t>
            </a:r>
          </a:p>
          <a:p>
            <a:pPr marL="96837" algn="ctr">
              <a:spcBef>
                <a:spcPct val="0"/>
              </a:spcBef>
            </a:pPr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cristão</a:t>
            </a:r>
            <a:endParaRPr lang="en-GB" sz="28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ounded Rectangle 50"/>
          <p:cNvSpPr/>
          <p:nvPr/>
        </p:nvSpPr>
        <p:spPr>
          <a:xfrm>
            <a:off x="1745432" y="298052"/>
            <a:ext cx="5472608" cy="934704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 w="76200">
            <a:solidFill>
              <a:srgbClr val="FFC000"/>
            </a:solidFill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ct val="0"/>
              </a:spcBef>
            </a:pPr>
            <a:r>
              <a:rPr lang="pt-BR" sz="2400" dirty="0">
                <a:solidFill>
                  <a:srgbClr val="C00000"/>
                </a:solidFill>
                <a:latin typeface="Arial Black" pitchFamily="34" charset="0"/>
              </a:rPr>
              <a:t>CRENÇA COM O CORAÇÃO (FIRME CONVICÇÃO)</a:t>
            </a:r>
            <a:endParaRPr lang="en-GB" sz="24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Conector de seta reta 9"/>
          <p:cNvCxnSpPr/>
          <p:nvPr/>
        </p:nvCxnSpPr>
        <p:spPr>
          <a:xfrm>
            <a:off x="2085251" y="4011499"/>
            <a:ext cx="1368152" cy="0"/>
          </a:xfrm>
          <a:prstGeom prst="straightConnector1">
            <a:avLst/>
          </a:prstGeom>
          <a:ln w="104775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5365322" y="4077072"/>
            <a:ext cx="1368152" cy="0"/>
          </a:xfrm>
          <a:prstGeom prst="straightConnector1">
            <a:avLst/>
          </a:prstGeom>
          <a:ln w="104775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/>
          <p:cNvCxnSpPr>
            <a:cxnSpLocks/>
          </p:cNvCxnSpPr>
          <p:nvPr/>
        </p:nvCxnSpPr>
        <p:spPr>
          <a:xfrm flipH="1">
            <a:off x="1745432" y="982928"/>
            <a:ext cx="679638" cy="1673341"/>
          </a:xfrm>
          <a:prstGeom prst="straightConnector1">
            <a:avLst/>
          </a:prstGeom>
          <a:ln w="1047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>
            <a:cxnSpLocks/>
          </p:cNvCxnSpPr>
          <p:nvPr/>
        </p:nvCxnSpPr>
        <p:spPr>
          <a:xfrm>
            <a:off x="4443273" y="1124744"/>
            <a:ext cx="2969" cy="1935316"/>
          </a:xfrm>
          <a:prstGeom prst="straightConnector1">
            <a:avLst/>
          </a:prstGeom>
          <a:ln w="1047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>
            <a:cxnSpLocks/>
          </p:cNvCxnSpPr>
          <p:nvPr/>
        </p:nvCxnSpPr>
        <p:spPr>
          <a:xfrm>
            <a:off x="6201042" y="1124744"/>
            <a:ext cx="509975" cy="1760885"/>
          </a:xfrm>
          <a:prstGeom prst="straightConnector1">
            <a:avLst/>
          </a:prstGeom>
          <a:ln w="1047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50">
            <a:extLst>
              <a:ext uri="{FF2B5EF4-FFF2-40B4-BE49-F238E27FC236}">
                <a16:creationId xmlns:a16="http://schemas.microsoft.com/office/drawing/2014/main" id="{D2995310-49E6-6AAD-FA4B-E51E739EAAC8}"/>
              </a:ext>
            </a:extLst>
          </p:cNvPr>
          <p:cNvSpPr/>
          <p:nvPr/>
        </p:nvSpPr>
        <p:spPr>
          <a:xfrm>
            <a:off x="169917" y="4778284"/>
            <a:ext cx="8982220" cy="2066829"/>
          </a:xfrm>
          <a:prstGeom prst="roundRect">
            <a:avLst>
              <a:gd name="adj" fmla="val 3877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ct val="0"/>
              </a:spcBef>
            </a:pPr>
            <a:r>
              <a:rPr lang="pt-BR" sz="2800" dirty="0">
                <a:solidFill>
                  <a:schemeClr val="tx1"/>
                </a:solidFill>
              </a:rPr>
              <a:t>Porque Deus </a:t>
            </a:r>
            <a:r>
              <a:rPr lang="pt-BR" sz="2800" u="sng" dirty="0">
                <a:solidFill>
                  <a:schemeClr val="tx1"/>
                </a:solidFill>
              </a:rPr>
              <a:t>estabeleceu um dia em que julgará o mundo com justiça</a:t>
            </a:r>
            <a:r>
              <a:rPr lang="pt-BR" sz="2800" dirty="0">
                <a:solidFill>
                  <a:schemeClr val="tx1"/>
                </a:solidFill>
              </a:rPr>
              <a:t>, por meio de um homem que escolheu. </a:t>
            </a:r>
            <a:r>
              <a:rPr lang="pt-BR" sz="2800" b="1" dirty="0">
                <a:solidFill>
                  <a:schemeClr val="tx1"/>
                </a:solidFill>
              </a:rPr>
              <a:t>E deu certeza disso a todos, ressuscitando-o dentre os mortos</a:t>
            </a:r>
            <a:r>
              <a:rPr lang="pt-BR" sz="2800" dirty="0">
                <a:solidFill>
                  <a:schemeClr val="tx1"/>
                </a:solidFill>
              </a:rPr>
              <a:t>. (Atos 17:31)</a:t>
            </a:r>
            <a:endParaRPr lang="en-GB" sz="2800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670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50"/>
          <p:cNvSpPr/>
          <p:nvPr/>
        </p:nvSpPr>
        <p:spPr>
          <a:xfrm>
            <a:off x="-118049" y="5799473"/>
            <a:ext cx="9252520" cy="1038300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6837" algn="just">
              <a:spcBef>
                <a:spcPct val="0"/>
              </a:spcBef>
            </a:pPr>
            <a:r>
              <a:rPr lang="en-GB" sz="2800" b="1" i="1" dirty="0" err="1">
                <a:solidFill>
                  <a:schemeClr val="tx1"/>
                </a:solidFill>
                <a:latin typeface="Arial Black" pitchFamily="34" charset="0"/>
              </a:rPr>
              <a:t>Escondi</a:t>
            </a:r>
            <a:r>
              <a:rPr lang="en-GB" sz="2800" b="1" i="1" dirty="0">
                <a:solidFill>
                  <a:schemeClr val="tx1"/>
                </a:solidFill>
              </a:rPr>
              <a:t> </a:t>
            </a:r>
            <a:r>
              <a:rPr lang="en-GB" sz="2800" b="1" i="1" dirty="0">
                <a:solidFill>
                  <a:schemeClr val="tx1"/>
                </a:solidFill>
                <a:latin typeface="Arial Black" pitchFamily="34" charset="0"/>
              </a:rPr>
              <a:t>a </a:t>
            </a:r>
            <a:r>
              <a:rPr lang="en-GB" sz="2800" b="1" i="1" dirty="0" err="1">
                <a:solidFill>
                  <a:schemeClr val="tx1"/>
                </a:solidFill>
                <a:latin typeface="Arial Black" pitchFamily="34" charset="0"/>
              </a:rPr>
              <a:t>tua</a:t>
            </a:r>
            <a:r>
              <a:rPr lang="en-GB" sz="2800" b="1" i="1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Arial Black" pitchFamily="34" charset="0"/>
              </a:rPr>
              <a:t>palavra</a:t>
            </a:r>
            <a:r>
              <a:rPr lang="en-GB" sz="2800" b="1" i="1" dirty="0">
                <a:solidFill>
                  <a:schemeClr val="tx1"/>
                </a:solidFill>
                <a:latin typeface="Arial Black" pitchFamily="34" charset="0"/>
              </a:rPr>
              <a:t> no </a:t>
            </a:r>
            <a:r>
              <a:rPr lang="en-GB" sz="2800" b="1" i="1" dirty="0" err="1">
                <a:solidFill>
                  <a:schemeClr val="tx1"/>
                </a:solidFill>
                <a:latin typeface="Arial Black" pitchFamily="34" charset="0"/>
              </a:rPr>
              <a:t>meu</a:t>
            </a:r>
            <a:r>
              <a:rPr lang="en-GB" sz="2800" b="1" i="1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Arial Black" pitchFamily="34" charset="0"/>
              </a:rPr>
              <a:t>coração</a:t>
            </a:r>
            <a:r>
              <a:rPr lang="en-GB" sz="2800" b="1" i="1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</a:rPr>
              <a:t>para</a:t>
            </a:r>
            <a:r>
              <a:rPr lang="en-GB" sz="2800" b="1" i="1" dirty="0">
                <a:solidFill>
                  <a:schemeClr val="tx1"/>
                </a:solidFill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</a:rPr>
              <a:t>eu</a:t>
            </a:r>
            <a:r>
              <a:rPr lang="en-GB" sz="2800" b="1" i="1" dirty="0">
                <a:solidFill>
                  <a:schemeClr val="tx1"/>
                </a:solidFill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</a:rPr>
              <a:t>não</a:t>
            </a:r>
            <a:r>
              <a:rPr lang="en-GB" sz="2800" b="1" i="1" dirty="0">
                <a:solidFill>
                  <a:schemeClr val="tx1"/>
                </a:solidFill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</a:rPr>
              <a:t>pecar</a:t>
            </a:r>
            <a:r>
              <a:rPr lang="en-GB" sz="2800" b="1" i="1" dirty="0">
                <a:solidFill>
                  <a:schemeClr val="tx1"/>
                </a:solidFill>
              </a:rPr>
              <a:t> contra </a:t>
            </a:r>
            <a:r>
              <a:rPr lang="en-GB" sz="2800" b="1" i="1" dirty="0" err="1">
                <a:solidFill>
                  <a:schemeClr val="tx1"/>
                </a:solidFill>
              </a:rPr>
              <a:t>ti</a:t>
            </a:r>
            <a:r>
              <a:rPr lang="en-GB" sz="2800" b="1" i="1" dirty="0">
                <a:solidFill>
                  <a:schemeClr val="tx1"/>
                </a:solidFill>
              </a:rPr>
              <a:t> </a:t>
            </a:r>
            <a:r>
              <a:rPr lang="en-GB" sz="2400" b="1" i="1" dirty="0">
                <a:solidFill>
                  <a:schemeClr val="tx1"/>
                </a:solidFill>
              </a:rPr>
              <a:t>(</a:t>
            </a:r>
            <a:r>
              <a:rPr lang="en-GB" sz="2400" b="1" i="1" dirty="0" err="1">
                <a:solidFill>
                  <a:schemeClr val="tx1"/>
                </a:solidFill>
              </a:rPr>
              <a:t>Sl</a:t>
            </a:r>
            <a:r>
              <a:rPr lang="en-GB" sz="2400" b="1" i="1" dirty="0">
                <a:solidFill>
                  <a:schemeClr val="tx1"/>
                </a:solidFill>
              </a:rPr>
              <a:t> 119:9-11)</a:t>
            </a:r>
          </a:p>
        </p:txBody>
      </p:sp>
      <p:sp>
        <p:nvSpPr>
          <p:cNvPr id="11" name="Rounded Rectangle 50"/>
          <p:cNvSpPr/>
          <p:nvPr/>
        </p:nvSpPr>
        <p:spPr>
          <a:xfrm>
            <a:off x="-9529" y="4679601"/>
            <a:ext cx="9144000" cy="1066190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ct val="0"/>
              </a:spcBef>
            </a:pPr>
            <a:r>
              <a:rPr lang="pt-BR" sz="24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Não te deixem o amor e a fidelidade; </a:t>
            </a:r>
            <a:r>
              <a:rPr lang="pt-BR" sz="2400" b="1" i="1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ata-as ao teu pescoço</a:t>
            </a:r>
            <a:r>
              <a:rPr lang="pt-BR" sz="24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pt-BR" sz="2400" b="1" i="1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escreve-os na tábua do teu coração</a:t>
            </a:r>
            <a:r>
              <a:rPr lang="pt-BR" sz="24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(</a:t>
            </a:r>
            <a:r>
              <a:rPr lang="pt-BR" sz="24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Pv</a:t>
            </a:r>
            <a:r>
              <a:rPr lang="pt-BR" sz="24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3:3)</a:t>
            </a:r>
            <a:endParaRPr lang="en-GB" sz="2400" b="1" i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ounded Rectangle 50"/>
          <p:cNvSpPr/>
          <p:nvPr/>
        </p:nvSpPr>
        <p:spPr>
          <a:xfrm>
            <a:off x="-9529" y="3669183"/>
            <a:ext cx="9144000" cy="983473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ct val="0"/>
              </a:spcBef>
            </a:pPr>
            <a:r>
              <a:rPr lang="pt-BR" sz="24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Porei a minha lei no seu interior, </a:t>
            </a:r>
            <a:r>
              <a:rPr lang="pt-BR" sz="2400" b="1" i="1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e a escreverei no seu coração;</a:t>
            </a:r>
            <a:r>
              <a:rPr lang="pt-BR" sz="24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eu serei o seu Deus e eles serão o meu povo. Jr 31:33</a:t>
            </a:r>
            <a:endParaRPr lang="en-GB" sz="2400" b="1" i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https://files.adventistas.org/noticias/pt/2015/11/12215507/mandament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72"/>
            <a:ext cx="9144000" cy="370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401" y="548680"/>
            <a:ext cx="6048672" cy="286232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pt-BR" sz="6000" b="1" i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CRER</a:t>
            </a:r>
          </a:p>
          <a:p>
            <a:r>
              <a:rPr lang="pt-BR" sz="6000" b="1" i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COM O</a:t>
            </a:r>
          </a:p>
          <a:p>
            <a:r>
              <a:rPr lang="pt-BR" sz="6000" b="1" i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CORAÇÃO</a:t>
            </a:r>
            <a:endParaRPr lang="pt-BR" sz="1400" b="1" i="1" dirty="0">
              <a:ln w="381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FUNDO MUSÍCAL CLASSICO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5659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8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14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9" grpId="0" animBg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50"/>
          <p:cNvSpPr/>
          <p:nvPr/>
        </p:nvSpPr>
        <p:spPr>
          <a:xfrm>
            <a:off x="-108520" y="1329154"/>
            <a:ext cx="9252520" cy="3625467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6837" algn="ctr">
              <a:spcBef>
                <a:spcPts val="1800"/>
              </a:spcBef>
            </a:pPr>
            <a:endParaRPr lang="en-GB" sz="3200" b="1" i="1" spc="500" dirty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1" name="Rounded Rectangle 50"/>
          <p:cNvSpPr/>
          <p:nvPr/>
        </p:nvSpPr>
        <p:spPr>
          <a:xfrm>
            <a:off x="0" y="4954622"/>
            <a:ext cx="9144000" cy="1916832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ct val="0"/>
              </a:spcBef>
            </a:pP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problema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básico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coração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homem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é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ele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se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esquece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das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verdades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espirituais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mesmo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quando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nossas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mentes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tem total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percepção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destas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verdades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(Timothy Keller,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série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Entendendo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GB" sz="30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Evangelho</a:t>
            </a:r>
            <a:r>
              <a:rPr lang="en-GB" sz="3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).</a:t>
            </a:r>
            <a:endParaRPr lang="en-GB" sz="3000" b="1" i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 descr="http://shared.frenys.com/assets/1018588/6119579-pobre-coracao-meu-maltratado-abandonado-esquecido-solitario-e-sem-esper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49" y="1518941"/>
            <a:ext cx="4190190" cy="327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-110781" y="128826"/>
            <a:ext cx="936557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837" algn="ctr">
              <a:spcBef>
                <a:spcPts val="1800"/>
              </a:spcBef>
            </a:pPr>
            <a:r>
              <a:rPr lang="en-GB" sz="4000" b="1" dirty="0">
                <a:latin typeface="Arial Black" pitchFamily="34" charset="0"/>
              </a:rPr>
              <a:t>MEDITAÇÃO E MEMORIZAÇÃO</a:t>
            </a:r>
          </a:p>
          <a:p>
            <a:pPr marL="96837" algn="ctr"/>
            <a:r>
              <a:rPr lang="en-GB" sz="2400" b="1" i="1" spc="500" dirty="0"/>
              <a:t>UM TRATAMENTO DE </a:t>
            </a:r>
            <a:r>
              <a:rPr lang="en-GB" sz="2400" b="1" i="1" spc="500" dirty="0">
                <a:solidFill>
                  <a:srgbClr val="FFC000"/>
                </a:solidFill>
                <a:latin typeface="Arial Black" pitchFamily="34" charset="0"/>
              </a:rPr>
              <a:t>CHOQUE</a:t>
            </a:r>
            <a:r>
              <a:rPr lang="en-GB" sz="2400" b="1" i="1" spc="500" dirty="0"/>
              <a:t> PARA O CORAÇÃO</a:t>
            </a:r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68"/>
          <a:stretch/>
        </p:blipFill>
        <p:spPr bwMode="auto">
          <a:xfrm>
            <a:off x="93574" y="1518941"/>
            <a:ext cx="4118386" cy="333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50"/>
          <p:cNvSpPr/>
          <p:nvPr/>
        </p:nvSpPr>
        <p:spPr>
          <a:xfrm>
            <a:off x="0" y="1518941"/>
            <a:ext cx="8891939" cy="3331399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ct val="0"/>
              </a:spcBef>
            </a:pPr>
            <a:r>
              <a:rPr lang="pt-BR" sz="3600" b="1" i="1" spc="300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  <a:ea typeface="+mj-ea"/>
                <a:cs typeface="+mj-cs"/>
              </a:rPr>
              <a:t>ENGANOSO É O CORAÇÃO, MAIS DO QUE TODAS AS COISAS, E PERVERSO; QUEM O CONHECERÁ?</a:t>
            </a:r>
          </a:p>
          <a:p>
            <a:pPr marL="96837" algn="r">
              <a:spcBef>
                <a:spcPct val="0"/>
              </a:spcBef>
            </a:pPr>
            <a:r>
              <a:rPr lang="pt-BR" sz="4400" b="1" i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lt"/>
                <a:ea typeface="+mj-ea"/>
                <a:cs typeface="+mj-cs"/>
              </a:rPr>
              <a:t>Jeremias 17:9</a:t>
            </a:r>
            <a:endParaRPr lang="en-GB" sz="4400" b="1" i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FUNDO MUSÍCAL CLASSICO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32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4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/>
          <a:stretch/>
        </p:blipFill>
        <p:spPr>
          <a:xfrm>
            <a:off x="-1" y="1781524"/>
            <a:ext cx="2090589" cy="3294952"/>
          </a:xfrm>
          <a:prstGeom prst="rect">
            <a:avLst/>
          </a:prstGeom>
        </p:spPr>
      </p:pic>
      <p:sp>
        <p:nvSpPr>
          <p:cNvPr id="6" name="Rounded Rectangle 50"/>
          <p:cNvSpPr/>
          <p:nvPr/>
        </p:nvSpPr>
        <p:spPr>
          <a:xfrm>
            <a:off x="467544" y="0"/>
            <a:ext cx="8676455" cy="6858000"/>
          </a:xfrm>
          <a:prstGeom prst="roundRect">
            <a:avLst>
              <a:gd name="adj" fmla="val 155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78025" algn="just">
              <a:tabLst>
                <a:tab pos="8166100" algn="l"/>
                <a:tab pos="8250238" algn="l"/>
              </a:tabLst>
            </a:pPr>
            <a:r>
              <a:rPr lang="pt-BR" sz="2800" b="1" dirty="0">
                <a:solidFill>
                  <a:schemeClr val="tx1"/>
                </a:solidFill>
                <a:latin typeface="Arial Black" pitchFamily="34" charset="0"/>
              </a:rPr>
              <a:t>“O coração pode esquecer de coisas que nossa mente lembra!</a:t>
            </a:r>
          </a:p>
          <a:p>
            <a:pPr marL="1978025" algn="just">
              <a:tabLst>
                <a:tab pos="8166100" algn="l"/>
                <a:tab pos="8250238" algn="l"/>
              </a:tabLst>
            </a:pPr>
            <a:endParaRPr lang="pt-BR" sz="2800" dirty="0">
              <a:solidFill>
                <a:schemeClr val="tx1"/>
              </a:solidFill>
            </a:endParaRPr>
          </a:p>
          <a:p>
            <a:pPr marL="1978025" algn="just">
              <a:tabLst>
                <a:tab pos="8166100" algn="l"/>
                <a:tab pos="8250238" algn="l"/>
              </a:tabLst>
            </a:pPr>
            <a:r>
              <a:rPr lang="pt-BR" sz="2800" dirty="0">
                <a:solidFill>
                  <a:schemeClr val="tx1"/>
                </a:solidFill>
              </a:rPr>
              <a:t>O Salmos 103 é uma lista dos benefícios da salvação de Deus, e Davi explica que os nossos maiores problemas é quando esquecemos dos benefícios da nossa salvação.</a:t>
            </a:r>
          </a:p>
          <a:p>
            <a:pPr marL="1978025" algn="just">
              <a:tabLst>
                <a:tab pos="8166100" algn="l"/>
                <a:tab pos="8250238" algn="l"/>
              </a:tabLst>
            </a:pPr>
            <a:r>
              <a:rPr lang="pt-BR" sz="2800" dirty="0">
                <a:solidFill>
                  <a:schemeClr val="tx1"/>
                </a:solidFill>
              </a:rPr>
              <a:t>Isso não quer dizer que ele estava mentalmente desapercebido dessas verdades.”</a:t>
            </a:r>
          </a:p>
          <a:p>
            <a:pPr marL="1978025" algn="just">
              <a:tabLst>
                <a:tab pos="8166100" algn="l"/>
                <a:tab pos="8250238" algn="l"/>
              </a:tabLst>
            </a:pPr>
            <a:endParaRPr lang="pt-BR" sz="2800" dirty="0">
              <a:solidFill>
                <a:schemeClr val="tx1"/>
              </a:solidFill>
            </a:endParaRPr>
          </a:p>
          <a:p>
            <a:pPr marL="1978025" algn="just">
              <a:tabLst>
                <a:tab pos="8166100" algn="l"/>
                <a:tab pos="8250238" algn="l"/>
              </a:tabLst>
            </a:pPr>
            <a:r>
              <a:rPr lang="pt-BR" sz="2800" dirty="0">
                <a:solidFill>
                  <a:schemeClr val="tx1"/>
                </a:solidFill>
              </a:rPr>
              <a:t>(Timothy Keller, série </a:t>
            </a:r>
            <a:r>
              <a:rPr lang="pt-BR" sz="2800" dirty="0" err="1">
                <a:solidFill>
                  <a:schemeClr val="tx1"/>
                </a:solidFill>
              </a:rPr>
              <a:t>youtube</a:t>
            </a:r>
            <a:r>
              <a:rPr lang="pt-BR" sz="2800" dirty="0">
                <a:solidFill>
                  <a:schemeClr val="tx1"/>
                </a:solidFill>
              </a:rPr>
              <a:t>: O Evangelho)</a:t>
            </a:r>
          </a:p>
          <a:p>
            <a:pPr marL="1978025" algn="just">
              <a:tabLst>
                <a:tab pos="8166100" algn="l"/>
                <a:tab pos="8250238" algn="l"/>
              </a:tabLst>
            </a:pPr>
            <a:endParaRPr lang="pt-BR" sz="2800" dirty="0">
              <a:solidFill>
                <a:schemeClr val="tx1"/>
              </a:solidFill>
            </a:endParaRPr>
          </a:p>
          <a:p>
            <a:pPr marL="1978025" algn="just">
              <a:tabLst>
                <a:tab pos="8166100" algn="l"/>
                <a:tab pos="8250238" algn="l"/>
              </a:tabLst>
            </a:pP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4" name="Rounded Rectangle 50"/>
          <p:cNvSpPr/>
          <p:nvPr/>
        </p:nvSpPr>
        <p:spPr>
          <a:xfrm>
            <a:off x="0" y="0"/>
            <a:ext cx="9148538" cy="6858000"/>
          </a:xfrm>
          <a:prstGeom prst="roundRect">
            <a:avLst>
              <a:gd name="adj" fmla="val 38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Bendize, ó minha alma</a:t>
            </a: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ao SENHOR, e tudo o que há em mim bendiga o seu santo nome.</a:t>
            </a:r>
          </a:p>
          <a:p>
            <a:pPr marL="712788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Bendize, ó minha alma</a:t>
            </a: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ao Senhor, e </a:t>
            </a:r>
            <a:r>
              <a:rPr lang="pt-BR" sz="2800" i="1" spc="5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não te esqueças de nenhum de seus benefícios</a:t>
            </a: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712788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Ele é o que perdoa todas as tuas </a:t>
            </a:r>
            <a:r>
              <a:rPr lang="pt-BR" sz="2800" i="1" spc="5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iniqüidades</a:t>
            </a: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que sara todas as tuas enfermidades,</a:t>
            </a:r>
          </a:p>
          <a:p>
            <a:pPr marL="712788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 redime a tua vida da perdição; que te coroa de benignidade e de misericórdia,</a:t>
            </a:r>
          </a:p>
          <a:p>
            <a:pPr marL="712788" algn="r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Salmos 103:1-4</a:t>
            </a:r>
            <a:endParaRPr lang="en-GB" sz="2800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ounded Rectangle 50"/>
          <p:cNvSpPr/>
          <p:nvPr/>
        </p:nvSpPr>
        <p:spPr>
          <a:xfrm>
            <a:off x="323529" y="14193"/>
            <a:ext cx="8820472" cy="6858000"/>
          </a:xfrm>
          <a:prstGeom prst="roundRect">
            <a:avLst>
              <a:gd name="adj" fmla="val 3877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Não nos tratou segundo os nossos pecados, nem nos recompensou segundo as nossas </a:t>
            </a:r>
            <a:r>
              <a:rPr lang="pt-BR" sz="2800" i="1" spc="5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iniqüidades</a:t>
            </a: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712788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Pois assim como o céu está elevado acima da terra, assim é grande a sua misericórdia para com os que o temem. (...)</a:t>
            </a:r>
          </a:p>
          <a:p>
            <a:pPr marL="712788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Assim como um pai se compadece de seus filhos, assim o Senhor se compadece daqueles que o temem.</a:t>
            </a:r>
          </a:p>
          <a:p>
            <a:pPr marL="712788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Pois ele conhece a nossa estrutura; lembra-se de que somos pó.</a:t>
            </a:r>
          </a:p>
          <a:p>
            <a:pPr marL="712788" algn="r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Salmos 103:10-14</a:t>
            </a:r>
            <a:endParaRPr lang="en-GB" sz="2800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ounded Rectangle 50"/>
          <p:cNvSpPr/>
          <p:nvPr/>
        </p:nvSpPr>
        <p:spPr>
          <a:xfrm>
            <a:off x="687749" y="14193"/>
            <a:ext cx="8456250" cy="6858000"/>
          </a:xfrm>
          <a:prstGeom prst="roundRect">
            <a:avLst>
              <a:gd name="adj" fmla="val 38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Mas a misericórdia do Senhor é desde a eternidade e até a eternidade sobre aqueles que o temem, e a sua justiça sobre os filhos dos filhos;</a:t>
            </a:r>
          </a:p>
          <a:p>
            <a:pPr marL="712788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Sobre aqueles que guardam a sua aliança, e sobre os que se lembram dos seus mandamentos para os cumprir.(...)</a:t>
            </a:r>
          </a:p>
          <a:p>
            <a:pPr marL="712788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Bendizei ao Senhor, todas as suas obras, em todos os lugares do seu domínio; </a:t>
            </a:r>
            <a:r>
              <a:rPr lang="pt-BR" sz="2800" i="1" spc="5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bendize, ó minha alma, ao Senhor</a:t>
            </a: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712788" algn="r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Salmos 103:17,18, 22</a:t>
            </a:r>
            <a:endParaRPr lang="en-GB" sz="2800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FUNDO MUSÍCAL CLASSICO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5659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4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outemplo.com.br/wp-content/uploads/2015/03/alv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9377"/>
          <a:stretch/>
        </p:blipFill>
        <p:spPr bwMode="auto">
          <a:xfrm>
            <a:off x="8957" y="620688"/>
            <a:ext cx="91307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de cantos arredondados 9"/>
          <p:cNvSpPr/>
          <p:nvPr/>
        </p:nvSpPr>
        <p:spPr>
          <a:xfrm>
            <a:off x="-659" y="0"/>
            <a:ext cx="9144000" cy="6206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Arial Black" pitchFamily="34" charset="0"/>
              </a:rPr>
              <a:t>MAIOR DEVER DE UM DISCIPULADOR </a:t>
            </a:r>
            <a:endParaRPr lang="pt-BR" sz="2000" b="1" i="1" dirty="0"/>
          </a:p>
        </p:txBody>
      </p:sp>
      <p:sp>
        <p:nvSpPr>
          <p:cNvPr id="6" name="Rounded Rectangle 50"/>
          <p:cNvSpPr/>
          <p:nvPr/>
        </p:nvSpPr>
        <p:spPr>
          <a:xfrm>
            <a:off x="-17818" y="4668627"/>
            <a:ext cx="9178317" cy="1296144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ct val="0"/>
              </a:spcBef>
            </a:pPr>
            <a:r>
              <a:rPr lang="pt-BR" sz="2800" b="1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Sobre tudo o que se deve guardar, guarda o teu coração, porque dele procedem as fontes da vida. Provérbios 4:23</a:t>
            </a:r>
            <a:endParaRPr lang="en-GB" sz="28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ounded Rectangle 50"/>
          <p:cNvSpPr/>
          <p:nvPr/>
        </p:nvSpPr>
        <p:spPr>
          <a:xfrm>
            <a:off x="4355976" y="1448780"/>
            <a:ext cx="4788024" cy="2304256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r">
              <a:spcBef>
                <a:spcPct val="0"/>
              </a:spcBef>
            </a:pPr>
            <a:r>
              <a:rPr lang="en-GB" sz="3600" b="1" i="1" spc="500" dirty="0">
                <a:solidFill>
                  <a:srgbClr val="FFFF00"/>
                </a:solidFill>
                <a:latin typeface="Arial Black" pitchFamily="34" charset="0"/>
                <a:ea typeface="+mj-ea"/>
                <a:cs typeface="+mj-cs"/>
              </a:rPr>
              <a:t>CONSOLIDAR O PRÓPRIO CORAÇÃO</a:t>
            </a:r>
          </a:p>
          <a:p>
            <a:pPr marL="96837" algn="r">
              <a:spcBef>
                <a:spcPct val="0"/>
              </a:spcBef>
            </a:pPr>
            <a:r>
              <a:rPr lang="en-GB" sz="3600" b="1" i="1" spc="500" dirty="0">
                <a:solidFill>
                  <a:srgbClr val="FFFF00"/>
                </a:solidFill>
                <a:latin typeface="Arial Black" pitchFamily="34" charset="0"/>
                <a:ea typeface="+mj-ea"/>
                <a:cs typeface="+mj-cs"/>
              </a:rPr>
              <a:t>A CADA DIA</a:t>
            </a:r>
          </a:p>
        </p:txBody>
      </p:sp>
      <p:sp>
        <p:nvSpPr>
          <p:cNvPr id="13" name="Rounded Rectangle 50"/>
          <p:cNvSpPr/>
          <p:nvPr/>
        </p:nvSpPr>
        <p:spPr>
          <a:xfrm>
            <a:off x="-34976" y="6035412"/>
            <a:ext cx="9178317" cy="822588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ct val="0"/>
              </a:spcBef>
            </a:pPr>
            <a:r>
              <a:rPr lang="pt-BR" sz="2800" b="1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Porque onde estiver o vosso tesouro, aí estará também o vosso </a:t>
            </a:r>
            <a:r>
              <a:rPr lang="pt-BR" sz="2800" b="1" i="1" spc="5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coração.Mt</a:t>
            </a:r>
            <a:r>
              <a:rPr lang="pt-BR" sz="2800" b="1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6:21</a:t>
            </a:r>
            <a:endParaRPr lang="en-GB" sz="28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FUNDO MUSÍCAL CLASSICO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5659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inishlynx.com/pt/wp-content/uploads/Untitled-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73"/>
            <a:ext cx="9098033" cy="682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proxy/s_VFaIxy_CREMzgFJMOt-1C7_-_YqcJWphx50ACQ5DXKaPlxBXscncAxql8CCHXi9Vk722r77Wu9TwrzVFcZ=s0-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" r="6920" b="1"/>
          <a:stretch/>
        </p:blipFill>
        <p:spPr bwMode="auto">
          <a:xfrm>
            <a:off x="0" y="29172"/>
            <a:ext cx="9144000" cy="682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de cantos arredondados 9"/>
          <p:cNvSpPr/>
          <p:nvPr/>
        </p:nvSpPr>
        <p:spPr>
          <a:xfrm>
            <a:off x="0" y="0"/>
            <a:ext cx="9144000" cy="83671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Arial Black" pitchFamily="34" charset="0"/>
              </a:rPr>
              <a:t>QUAL DEVE SER A NOSSA RESPOSTA DIANTE DA CRENÇA COM O CORAÇÃO NA RESSURREIÇÃO DE JESUS</a:t>
            </a:r>
            <a:endParaRPr lang="pt-BR" sz="2200" b="1" i="1" dirty="0"/>
          </a:p>
        </p:txBody>
      </p:sp>
      <p:sp>
        <p:nvSpPr>
          <p:cNvPr id="8" name="Rounded Rectangle 50"/>
          <p:cNvSpPr/>
          <p:nvPr/>
        </p:nvSpPr>
        <p:spPr>
          <a:xfrm>
            <a:off x="827584" y="5157192"/>
            <a:ext cx="8316416" cy="1708468"/>
          </a:xfrm>
          <a:prstGeom prst="roundRect">
            <a:avLst>
              <a:gd name="adj" fmla="val 3877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pt-BR" sz="2600" b="1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Pois aquele em quem não há estas coisas é cego, nada vendo ao longe, havendo-se esquecido da purificação dos seus antigos pecados.2 </a:t>
            </a:r>
            <a:r>
              <a:rPr lang="pt-BR" sz="2600" b="1" i="1" spc="5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</a:t>
            </a:r>
            <a:r>
              <a:rPr lang="pt-BR" sz="2600" b="1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1:9</a:t>
            </a:r>
            <a:endParaRPr lang="en-GB" sz="2600" b="1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AUDIO FUNDO APRESENTAÇÃO 1[1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423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1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2" y="0"/>
            <a:ext cx="9143998" cy="126876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Arial Black" pitchFamily="34" charset="0"/>
              </a:rPr>
              <a:t>NÃO HÁ CONVICÇÃO DE PECADOS</a:t>
            </a:r>
          </a:p>
          <a:p>
            <a:pPr algn="ctr"/>
            <a:r>
              <a:rPr lang="pt-BR" sz="2800" b="1" spc="300" dirty="0">
                <a:latin typeface="Arial Black" pitchFamily="34" charset="0"/>
              </a:rPr>
              <a:t>SEM CONFRONTO COM A LEI DE DEUS</a:t>
            </a:r>
            <a:endParaRPr lang="pt-BR" sz="2800" b="1" spc="300" dirty="0"/>
          </a:p>
        </p:txBody>
      </p:sp>
      <p:sp>
        <p:nvSpPr>
          <p:cNvPr id="13" name="Rounded Rectangle 50"/>
          <p:cNvSpPr/>
          <p:nvPr/>
        </p:nvSpPr>
        <p:spPr>
          <a:xfrm>
            <a:off x="0" y="4578791"/>
            <a:ext cx="9143998" cy="2279209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just">
              <a:spcBef>
                <a:spcPts val="1200"/>
              </a:spcBef>
              <a:spcAft>
                <a:spcPts val="1200"/>
              </a:spcAft>
            </a:pPr>
            <a:r>
              <a:rPr lang="pt-BR" sz="3200" b="1" i="1" spc="300" dirty="0">
                <a:solidFill>
                  <a:schemeClr val="tx1"/>
                </a:solidFill>
              </a:rPr>
              <a:t>Veio, porém, a lei para que a ofensa </a:t>
            </a:r>
            <a:r>
              <a:rPr lang="pt-BR" sz="2800" b="1" i="1" spc="300" dirty="0">
                <a:solidFill>
                  <a:schemeClr val="tx1"/>
                </a:solidFill>
              </a:rPr>
              <a:t>abundasse</a:t>
            </a:r>
            <a:r>
              <a:rPr lang="pt-BR" sz="3200" b="1" i="1" spc="300" dirty="0">
                <a:solidFill>
                  <a:schemeClr val="tx1"/>
                </a:solidFill>
              </a:rPr>
              <a:t>; mas, onde o pecado abundou, superabundou a graça; Romanos 5:20</a:t>
            </a:r>
            <a:endParaRPr lang="en-GB" sz="3200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66" y="1416925"/>
            <a:ext cx="5358836" cy="2977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3713952" cy="304914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32C2316-24C4-9072-3815-7E5BF9A4C523}"/>
              </a:ext>
            </a:extLst>
          </p:cNvPr>
          <p:cNvSpPr txBox="1"/>
          <p:nvPr/>
        </p:nvSpPr>
        <p:spPr>
          <a:xfrm>
            <a:off x="6876256" y="95522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FFF00"/>
                </a:solidFill>
              </a:rPr>
              <a:t>PALAVRA DE DEUS</a:t>
            </a:r>
          </a:p>
        </p:txBody>
      </p:sp>
    </p:spTree>
    <p:extLst>
      <p:ext uri="{BB962C8B-B14F-4D97-AF65-F5344CB8AC3E}">
        <p14:creationId xmlns:p14="http://schemas.microsoft.com/office/powerpoint/2010/main" val="281814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043608" y="306896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pt-BR" sz="2800" i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7" y="1484783"/>
            <a:ext cx="8703363" cy="51660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CaixaDeTexto 5"/>
          <p:cNvSpPr txBox="1"/>
          <p:nvPr/>
        </p:nvSpPr>
        <p:spPr>
          <a:xfrm>
            <a:off x="611560" y="1666982"/>
            <a:ext cx="828092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800" b="1" dirty="0"/>
              <a:t>“Se queres entrar na vida eterna, obedeça aos mandamentos: (</a:t>
            </a:r>
            <a:r>
              <a:rPr lang="pt-BR" sz="2800" b="1" dirty="0" err="1"/>
              <a:t>Mt</a:t>
            </a:r>
            <a:r>
              <a:rPr lang="pt-BR" sz="2800" b="1" dirty="0"/>
              <a:t> 19:17-19)</a:t>
            </a:r>
          </a:p>
          <a:p>
            <a:pPr lvl="0" algn="ctr"/>
            <a:endParaRPr lang="pt-BR" sz="2700" i="1" dirty="0"/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dirty="0"/>
              <a:t>Não matarás (</a:t>
            </a:r>
            <a:r>
              <a:rPr lang="pt-BR" sz="2400" dirty="0" err="1"/>
              <a:t>Mt</a:t>
            </a:r>
            <a:r>
              <a:rPr lang="pt-BR" sz="2400" dirty="0"/>
              <a:t> 5:22, 1 </a:t>
            </a:r>
            <a:r>
              <a:rPr lang="pt-BR" sz="2400" dirty="0" err="1"/>
              <a:t>Jo</a:t>
            </a:r>
            <a:r>
              <a:rPr lang="pt-BR" sz="2400" dirty="0"/>
              <a:t> 3:15)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dirty="0"/>
              <a:t>Não adulterarás (</a:t>
            </a:r>
            <a:r>
              <a:rPr lang="pt-BR" sz="2400" dirty="0" err="1"/>
              <a:t>Mt</a:t>
            </a:r>
            <a:r>
              <a:rPr lang="pt-BR" sz="2400" dirty="0"/>
              <a:t> 5:27-28, </a:t>
            </a:r>
            <a:r>
              <a:rPr lang="pt-BR" sz="2400" dirty="0" err="1"/>
              <a:t>Hb</a:t>
            </a:r>
            <a:r>
              <a:rPr lang="pt-BR" sz="2400" dirty="0"/>
              <a:t> 13:4)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dirty="0"/>
              <a:t>Não furtarás </a:t>
            </a:r>
            <a: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</a:t>
            </a:r>
            <a: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4:28)</a:t>
            </a:r>
            <a:endParaRPr lang="pt-BR" sz="3200" dirty="0"/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dirty="0"/>
              <a:t>Não dirás falso testemunho (João 8:44)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/>
              <a:t>Honra teu pai e tua mãe </a:t>
            </a:r>
            <a: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</a:t>
            </a:r>
            <a: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6:1-3)</a:t>
            </a:r>
            <a:endParaRPr lang="pt-BR" sz="2400" dirty="0"/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dirty="0"/>
              <a:t>Amarás o teu próximo como a ti mesmo (</a:t>
            </a:r>
            <a:r>
              <a:rPr lang="pt-BR" sz="2400" dirty="0" err="1"/>
              <a:t>Jo</a:t>
            </a:r>
            <a:r>
              <a:rPr lang="pt-BR" sz="2400" dirty="0"/>
              <a:t> 13:34-35)</a:t>
            </a:r>
          </a:p>
          <a:p>
            <a:pPr lvl="0" algn="just"/>
            <a:r>
              <a:rPr lang="pt-BR" sz="2400" dirty="0"/>
              <a:t>+</a:t>
            </a:r>
          </a:p>
          <a:p>
            <a:pPr marL="457200" lvl="0" indent="-457200" algn="just">
              <a:buAutoNum type="arabicPeriod" startAt="7"/>
            </a:pPr>
            <a:r>
              <a:rPr lang="pt-BR" sz="2400" dirty="0"/>
              <a:t>Não tomarás o nome do Senhor em vão</a:t>
            </a:r>
          </a:p>
          <a:p>
            <a:pPr marL="457200" lvl="0" indent="-457200" algn="just">
              <a:buAutoNum type="arabicPeriod" startAt="7"/>
            </a:pPr>
            <a:r>
              <a:rPr lang="pt-BR" sz="2400" dirty="0"/>
              <a:t>Não cobiçar a mulher ou os bens do teu próximo</a:t>
            </a:r>
          </a:p>
        </p:txBody>
      </p:sp>
      <p:sp>
        <p:nvSpPr>
          <p:cNvPr id="8" name="Retângulo de cantos arredondados 9">
            <a:extLst>
              <a:ext uri="{FF2B5EF4-FFF2-40B4-BE49-F238E27FC236}">
                <a16:creationId xmlns:a16="http://schemas.microsoft.com/office/drawing/2014/main" id="{C2678EE0-37AE-D317-CBE4-AD33F6797EB6}"/>
              </a:ext>
            </a:extLst>
          </p:cNvPr>
          <p:cNvSpPr/>
          <p:nvPr/>
        </p:nvSpPr>
        <p:spPr>
          <a:xfrm>
            <a:off x="117108" y="207141"/>
            <a:ext cx="8837775" cy="111540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i="1" dirty="0">
                <a:latin typeface="Arial Black" pitchFamily="34" charset="0"/>
              </a:rPr>
              <a:t>A APLICAÇÃO DE JEUSUS </a:t>
            </a:r>
          </a:p>
        </p:txBody>
      </p:sp>
      <p:sp>
        <p:nvSpPr>
          <p:cNvPr id="2" name="Rounded Rectangle 50">
            <a:extLst>
              <a:ext uri="{FF2B5EF4-FFF2-40B4-BE49-F238E27FC236}">
                <a16:creationId xmlns:a16="http://schemas.microsoft.com/office/drawing/2014/main" id="{324249E1-19D6-71F5-3B0B-4B644D3FB5A7}"/>
              </a:ext>
            </a:extLst>
          </p:cNvPr>
          <p:cNvSpPr/>
          <p:nvPr/>
        </p:nvSpPr>
        <p:spPr>
          <a:xfrm>
            <a:off x="386049" y="2708919"/>
            <a:ext cx="8362415" cy="3781405"/>
          </a:xfrm>
          <a:prstGeom prst="roundRect">
            <a:avLst>
              <a:gd name="adj" fmla="val 38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maneira que a lei nos serviu de aio, para nos conduzir a Cristo, para que pela fé fôssemos justificados.</a:t>
            </a:r>
          </a:p>
          <a:p>
            <a:pPr marL="265113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Mas, depois que veio a fé, já não estamos debaixo de </a:t>
            </a:r>
            <a:r>
              <a:rPr lang="pt-BR" sz="2800" i="1" spc="5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aio.Gl</a:t>
            </a: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3:24,25</a:t>
            </a:r>
          </a:p>
        </p:txBody>
      </p:sp>
    </p:spTree>
    <p:extLst>
      <p:ext uri="{BB962C8B-B14F-4D97-AF65-F5344CB8AC3E}">
        <p14:creationId xmlns:p14="http://schemas.microsoft.com/office/powerpoint/2010/main" val="222831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2" y="0"/>
            <a:ext cx="9143998" cy="126876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Arial Black" pitchFamily="34" charset="0"/>
              </a:rPr>
              <a:t>LEI para o SOBERBO</a:t>
            </a:r>
          </a:p>
          <a:p>
            <a:pPr algn="ctr"/>
            <a:r>
              <a:rPr lang="pt-BR" sz="3600" b="1" dirty="0">
                <a:latin typeface="Arial Black" pitchFamily="34" charset="0"/>
              </a:rPr>
              <a:t>GRAÇA para o HUMILDE</a:t>
            </a:r>
          </a:p>
        </p:txBody>
      </p:sp>
      <p:pic>
        <p:nvPicPr>
          <p:cNvPr id="6" name="Imagem 5" descr="Uma imagem contendo ao ar livre, grama, pessoa, homem&#10;&#10;Descrição gerada automaticamente">
            <a:extLst>
              <a:ext uri="{FF2B5EF4-FFF2-40B4-BE49-F238E27FC236}">
                <a16:creationId xmlns:a16="http://schemas.microsoft.com/office/drawing/2014/main" id="{A4892D48-5E27-39EF-E702-0CE40CD42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7" t="21646" r="4147"/>
          <a:stretch/>
        </p:blipFill>
        <p:spPr>
          <a:xfrm>
            <a:off x="1" y="1251640"/>
            <a:ext cx="4139952" cy="3781634"/>
          </a:xfrm>
          <a:prstGeom prst="rect">
            <a:avLst/>
          </a:prstGeom>
        </p:spPr>
      </p:pic>
      <p:sp>
        <p:nvSpPr>
          <p:cNvPr id="13" name="Rounded Rectangle 50"/>
          <p:cNvSpPr/>
          <p:nvPr/>
        </p:nvSpPr>
        <p:spPr>
          <a:xfrm>
            <a:off x="0" y="5033274"/>
            <a:ext cx="9143998" cy="1824725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000" b="1" dirty="0">
                <a:solidFill>
                  <a:srgbClr val="FF0000"/>
                </a:solidFill>
              </a:rPr>
              <a:t>O exemplo do jovem rico</a:t>
            </a:r>
          </a:p>
          <a:p>
            <a:pPr lvl="0" algn="ctr"/>
            <a:r>
              <a:rPr lang="pt-BR" sz="4000" b="1" dirty="0">
                <a:solidFill>
                  <a:srgbClr val="FF0000"/>
                </a:solidFill>
              </a:rPr>
              <a:t>X</a:t>
            </a:r>
          </a:p>
          <a:p>
            <a:pPr lvl="0" algn="ctr"/>
            <a:r>
              <a:rPr lang="pt-BR" sz="4000" b="1" dirty="0">
                <a:solidFill>
                  <a:srgbClr val="FF0000"/>
                </a:solidFill>
              </a:rPr>
              <a:t>mulher adúltera </a:t>
            </a:r>
          </a:p>
        </p:txBody>
      </p:sp>
      <p:pic>
        <p:nvPicPr>
          <p:cNvPr id="2050" name="Picture 2" descr="https://rudecruz.com/wp-content/uploads/2019/01/a-mulher-adultera-pecado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5004046" cy="37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www.estudegratis.com.br/images/questoes/fa3c2f77b3bf34d86167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9241" r="7906" b="18527"/>
          <a:stretch/>
        </p:blipFill>
        <p:spPr bwMode="auto">
          <a:xfrm>
            <a:off x="955342" y="1246341"/>
            <a:ext cx="3168352" cy="252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14808" r="35612" b="18698"/>
          <a:stretch/>
        </p:blipFill>
        <p:spPr bwMode="auto">
          <a:xfrm>
            <a:off x="4089117" y="1241790"/>
            <a:ext cx="3491878" cy="252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jovem rico">
            <a:extLst>
              <a:ext uri="{FF2B5EF4-FFF2-40B4-BE49-F238E27FC236}">
                <a16:creationId xmlns:a16="http://schemas.microsoft.com/office/drawing/2014/main" id="{6110D84D-9B0C-6205-D85F-31DC2850A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jovem rico">
            <a:extLst>
              <a:ext uri="{FF2B5EF4-FFF2-40B4-BE49-F238E27FC236}">
                <a16:creationId xmlns:a16="http://schemas.microsoft.com/office/drawing/2014/main" id="{19285F54-62E2-844E-1AAD-59C73B82E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09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043608" y="306896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pt-BR" sz="2800" i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1" y="813985"/>
            <a:ext cx="3904395" cy="30110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CaixaDeTexto 5"/>
          <p:cNvSpPr txBox="1"/>
          <p:nvPr/>
        </p:nvSpPr>
        <p:spPr>
          <a:xfrm>
            <a:off x="263093" y="1046021"/>
            <a:ext cx="351681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200" b="1" i="1" dirty="0">
                <a:solidFill>
                  <a:srgbClr val="C00000"/>
                </a:solidFill>
              </a:rPr>
              <a:t>1º PARTE: A ABORDAGEM</a:t>
            </a:r>
          </a:p>
          <a:p>
            <a:pPr lvl="0" algn="just"/>
            <a:r>
              <a:rPr lang="pt-BR" sz="2000" b="1" i="1" dirty="0"/>
              <a:t>1 – </a:t>
            </a:r>
            <a:r>
              <a:rPr lang="pt-BR" sz="2000" b="1" i="1" dirty="0" err="1"/>
              <a:t>Vc</a:t>
            </a:r>
            <a:r>
              <a:rPr lang="pt-BR" sz="2000" b="1" i="1" dirty="0"/>
              <a:t> ouviria sobre a Palavra de Deus em alguns minutos?</a:t>
            </a:r>
          </a:p>
          <a:p>
            <a:pPr lvl="0" algn="just"/>
            <a:r>
              <a:rPr lang="pt-BR" sz="2000" b="1" i="1" dirty="0"/>
              <a:t>2 – </a:t>
            </a:r>
            <a:r>
              <a:rPr lang="pt-BR" sz="2000" b="1" i="1" dirty="0" err="1"/>
              <a:t>Hb</a:t>
            </a:r>
            <a:r>
              <a:rPr lang="pt-BR" sz="2000" b="1" i="1" dirty="0"/>
              <a:t> 9:27 – </a:t>
            </a:r>
            <a:r>
              <a:rPr lang="pt-BR" sz="2000" b="1" i="1" dirty="0" err="1"/>
              <a:t>Vc</a:t>
            </a:r>
            <a:r>
              <a:rPr lang="pt-BR" sz="2000" b="1" i="1" dirty="0"/>
              <a:t> estaria preparado?</a:t>
            </a:r>
          </a:p>
          <a:p>
            <a:pPr lvl="0" algn="just"/>
            <a:r>
              <a:rPr lang="pt-BR" sz="2000" b="1" i="1" dirty="0"/>
              <a:t>3 – Por que?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" y="4020154"/>
            <a:ext cx="8996020" cy="27815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CaixaDeTexto 9"/>
          <p:cNvSpPr txBox="1"/>
          <p:nvPr/>
        </p:nvSpPr>
        <p:spPr>
          <a:xfrm>
            <a:off x="230516" y="4064374"/>
            <a:ext cx="8661964" cy="2462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800" b="1" dirty="0">
                <a:solidFill>
                  <a:srgbClr val="00B050"/>
                </a:solidFill>
              </a:rPr>
              <a:t>3º PARTE: A BOA NOTÍCIA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2921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Você sabe o que Deus fez para lhe salvar desta situação? </a:t>
            </a:r>
            <a:r>
              <a:rPr lang="pt-BR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</a:t>
            </a: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3:16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2921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Você sabe o que precisa fazer para se apropriar desta salvação?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2921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morreu pelos nossos pecados, </a:t>
            </a:r>
            <a:r>
              <a:rPr lang="pt-BR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ressuscitou</a:t>
            </a: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ao 3º dia e é o SENHOR de toda a criação e precisa se tornar o SENHOR das nossas vidas; 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2921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Você está pronto para tomar esta decisão?</a:t>
            </a:r>
            <a:endParaRPr lang="pt-BR" sz="2000" b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40" y="734817"/>
            <a:ext cx="4837349" cy="30552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aixaDeTexto 11"/>
          <p:cNvSpPr txBox="1"/>
          <p:nvPr/>
        </p:nvSpPr>
        <p:spPr>
          <a:xfrm>
            <a:off x="4397501" y="858206"/>
            <a:ext cx="451598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2º PARTE: TESTE DA BONDADE</a:t>
            </a:r>
          </a:p>
          <a:p>
            <a:pPr lvl="0" algn="just"/>
            <a:r>
              <a:rPr lang="pt-BR" sz="2000" b="1" i="1" dirty="0"/>
              <a:t>1 – </a:t>
            </a:r>
            <a:r>
              <a:rPr lang="pt-BR" sz="2000" b="1" i="1" dirty="0" err="1"/>
              <a:t>Vc</a:t>
            </a:r>
            <a:r>
              <a:rPr lang="pt-BR" sz="2000" b="1" i="1" dirty="0"/>
              <a:t> se considera uma pessoa boa? </a:t>
            </a:r>
          </a:p>
          <a:p>
            <a:pPr marL="457200" lvl="0" indent="-457200" algn="just">
              <a:buAutoNum type="alphaLcParenR"/>
            </a:pPr>
            <a:r>
              <a:rPr lang="pt-BR" sz="2000" b="1" i="1" dirty="0"/>
              <a:t>10 mandamentos</a:t>
            </a:r>
          </a:p>
          <a:p>
            <a:pPr marL="457200" lvl="0" indent="-457200" algn="just">
              <a:buAutoNum type="alphaLcParenR"/>
            </a:pPr>
            <a:r>
              <a:rPr lang="pt-BR" sz="2000" b="1" i="1" dirty="0"/>
              <a:t>CULPADO ou INOCENTE? PRÊMIO ou CASTIGO? CÉU ou INFERNO?</a:t>
            </a:r>
          </a:p>
          <a:p>
            <a:pPr algn="just"/>
            <a:r>
              <a:rPr lang="pt-BR" sz="2000" b="1" i="1" dirty="0"/>
              <a:t>2 - </a:t>
            </a: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perspectiva do julgamento de Deus pelos seus pecados não lhe preocupa? Você sabe o que fazer para resolver?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endParaRPr lang="pt-BR" sz="2400" b="1" i="1" dirty="0"/>
          </a:p>
        </p:txBody>
      </p:sp>
      <p:sp>
        <p:nvSpPr>
          <p:cNvPr id="13" name="Retângulo de cantos arredondados 9">
            <a:extLst>
              <a:ext uri="{FF2B5EF4-FFF2-40B4-BE49-F238E27FC236}">
                <a16:creationId xmlns:a16="http://schemas.microsoft.com/office/drawing/2014/main" id="{A8387694-CDB3-49D7-BF50-3B6E23757A41}"/>
              </a:ext>
            </a:extLst>
          </p:cNvPr>
          <p:cNvSpPr/>
          <p:nvPr/>
        </p:nvSpPr>
        <p:spPr>
          <a:xfrm>
            <a:off x="115071" y="9343"/>
            <a:ext cx="8937388" cy="8046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i="1" dirty="0">
                <a:latin typeface="Arial Black" pitchFamily="34" charset="0"/>
              </a:rPr>
              <a:t>ROTEIRO PARA A EVANGELIZAÇÃO</a:t>
            </a:r>
            <a:endParaRPr lang="pt-BR" sz="2000" i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96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923808" y="1302339"/>
            <a:ext cx="60761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355600" algn="l"/>
              </a:tabLst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•	IRA (inimizade contra Deus): Cl 3:5-6,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Rm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1:18,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Rm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2:5, 1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Jo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2:15,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Tg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4:4,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Rm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8:7-8;</a:t>
            </a:r>
          </a:p>
          <a:p>
            <a:pPr algn="just">
              <a:tabLst>
                <a:tab pos="355600" algn="l"/>
              </a:tabLst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•	JULGAMENTO: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Rm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3:23,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Rm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6:23,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Hb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13:4, 1 Co 6:9-11,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Ap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21:8, Na 1:3,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Jo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3:18,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Mt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5:29,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Jo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12: 47-48,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Gl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5:19-21,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Tg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2:10;</a:t>
            </a:r>
          </a:p>
          <a:p>
            <a:pPr algn="just">
              <a:tabLst>
                <a:tab pos="355600" algn="l"/>
              </a:tabLst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•	ARREPENDIMENTO: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Mt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9:13, 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Sl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51: 4 e 17,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Sl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34:18,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Lc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18:10-14,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Pv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28:13, 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Lc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7:47,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Jo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14:21,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Sl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32:5.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4484"/>
            <a:ext cx="4381656" cy="2369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24207"/>
            <a:ext cx="4355975" cy="2419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10201"/>
            <a:ext cx="2661455" cy="2185044"/>
          </a:xfrm>
          <a:prstGeom prst="rect">
            <a:avLst/>
          </a:prstGeom>
        </p:spPr>
      </p:pic>
      <p:sp>
        <p:nvSpPr>
          <p:cNvPr id="13" name="Retângulo de cantos arredondados 9">
            <a:extLst>
              <a:ext uri="{FF2B5EF4-FFF2-40B4-BE49-F238E27FC236}">
                <a16:creationId xmlns:a16="http://schemas.microsoft.com/office/drawing/2014/main" id="{439FA208-9437-2397-F2EC-E6A987170955}"/>
              </a:ext>
            </a:extLst>
          </p:cNvPr>
          <p:cNvSpPr/>
          <p:nvPr/>
        </p:nvSpPr>
        <p:spPr>
          <a:xfrm>
            <a:off x="153112" y="116632"/>
            <a:ext cx="8837775" cy="10801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i="1" dirty="0">
                <a:latin typeface="Arial Black" pitchFamily="34" charset="0"/>
              </a:rPr>
              <a:t>Suplementos sobre a IRA , JULGAMENTO e ARREPENDIMENTO</a:t>
            </a:r>
          </a:p>
        </p:txBody>
      </p:sp>
    </p:spTree>
    <p:extLst>
      <p:ext uri="{BB962C8B-B14F-4D97-AF65-F5344CB8AC3E}">
        <p14:creationId xmlns:p14="http://schemas.microsoft.com/office/powerpoint/2010/main" val="2183812169"/>
      </p:ext>
    </p:extLst>
  </p:cSld>
  <p:clrMapOvr>
    <a:masterClrMapping/>
  </p:clrMapOvr>
</p:sld>
</file>

<file path=ppt/theme/theme1.xml><?xml version="1.0" encoding="utf-8"?>
<a:theme xmlns:a="http://schemas.openxmlformats.org/drawingml/2006/main" name="slidehunter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17359</TotalTime>
  <Words>4585</Words>
  <Application>Microsoft Office PowerPoint</Application>
  <PresentationFormat>Apresentação na tela (4:3)</PresentationFormat>
  <Paragraphs>394</Paragraphs>
  <Slides>46</Slides>
  <Notes>44</Notes>
  <HiddenSlides>0</HiddenSlides>
  <MMClips>14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46</vt:i4>
      </vt:variant>
    </vt:vector>
  </HeadingPairs>
  <TitlesOfParts>
    <vt:vector size="51" baseType="lpstr">
      <vt:lpstr>Arial</vt:lpstr>
      <vt:lpstr>Arial Black</vt:lpstr>
      <vt:lpstr>Calibri</vt:lpstr>
      <vt:lpstr>slidehunter.com</vt:lpstr>
      <vt:lpstr>Tema do Office</vt:lpstr>
      <vt:lpstr>Apresentação do PowerPoint</vt:lpstr>
      <vt:lpstr>ALVOS DESTE TREINAENTO</vt:lpstr>
      <vt:lpstr>CONCLUSÃO DO 1º DIA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ALVOS DESTE TREINAENTO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FATOS MÍNIMOS Evidências Históricas que Exigem um Veredito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Mind Map PowerPoint Template</dc:title>
  <dc:creator>Tiago</dc:creator>
  <cp:lastModifiedBy>Tiago Cavalcanti Alves</cp:lastModifiedBy>
  <cp:revision>650</cp:revision>
  <dcterms:created xsi:type="dcterms:W3CDTF">2018-07-18T15:04:07Z</dcterms:created>
  <dcterms:modified xsi:type="dcterms:W3CDTF">2024-04-20T18:52:52Z</dcterms:modified>
</cp:coreProperties>
</file>