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888" r:id="rId2"/>
  </p:sldMasterIdLst>
  <p:notesMasterIdLst>
    <p:notesMasterId r:id="rId33"/>
  </p:notesMasterIdLst>
  <p:sldIdLst>
    <p:sldId id="879" r:id="rId3"/>
    <p:sldId id="880" r:id="rId4"/>
    <p:sldId id="256" r:id="rId5"/>
    <p:sldId id="834" r:id="rId6"/>
    <p:sldId id="940" r:id="rId7"/>
    <p:sldId id="310" r:id="rId8"/>
    <p:sldId id="884" r:id="rId9"/>
    <p:sldId id="844" r:id="rId10"/>
    <p:sldId id="257" r:id="rId11"/>
    <p:sldId id="938" r:id="rId12"/>
    <p:sldId id="838" r:id="rId13"/>
    <p:sldId id="944" r:id="rId14"/>
    <p:sldId id="839" r:id="rId15"/>
    <p:sldId id="846" r:id="rId16"/>
    <p:sldId id="847" r:id="rId17"/>
    <p:sldId id="848" r:id="rId18"/>
    <p:sldId id="840" r:id="rId19"/>
    <p:sldId id="842" r:id="rId20"/>
    <p:sldId id="280" r:id="rId21"/>
    <p:sldId id="281" r:id="rId22"/>
    <p:sldId id="849" r:id="rId23"/>
    <p:sldId id="282" r:id="rId24"/>
    <p:sldId id="279" r:id="rId25"/>
    <p:sldId id="934" r:id="rId26"/>
    <p:sldId id="845" r:id="rId27"/>
    <p:sldId id="1010" r:id="rId28"/>
    <p:sldId id="1012" r:id="rId29"/>
    <p:sldId id="1011" r:id="rId30"/>
    <p:sldId id="935" r:id="rId31"/>
    <p:sldId id="933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CEFFF14A-B895-4F48-9634-EE06A19E02F0}">
          <p14:sldIdLst>
            <p14:sldId id="879"/>
          </p14:sldIdLst>
        </p14:section>
        <p14:section name="Seção sem Título" id="{B0E9096B-8E71-4B4D-87AE-B6010DFC56B6}">
          <p14:sldIdLst>
            <p14:sldId id="880"/>
            <p14:sldId id="256"/>
            <p14:sldId id="834"/>
            <p14:sldId id="940"/>
            <p14:sldId id="310"/>
            <p14:sldId id="884"/>
            <p14:sldId id="844"/>
            <p14:sldId id="257"/>
            <p14:sldId id="938"/>
            <p14:sldId id="838"/>
            <p14:sldId id="944"/>
            <p14:sldId id="839"/>
            <p14:sldId id="846"/>
            <p14:sldId id="847"/>
            <p14:sldId id="848"/>
            <p14:sldId id="840"/>
            <p14:sldId id="842"/>
            <p14:sldId id="280"/>
            <p14:sldId id="281"/>
            <p14:sldId id="849"/>
            <p14:sldId id="282"/>
            <p14:sldId id="279"/>
            <p14:sldId id="934"/>
            <p14:sldId id="845"/>
            <p14:sldId id="1010"/>
            <p14:sldId id="1012"/>
            <p14:sldId id="1011"/>
            <p14:sldId id="935"/>
            <p14:sldId id="9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5403" autoAdjust="0"/>
    <p:restoredTop sz="91543" autoAdjust="0"/>
  </p:normalViewPr>
  <p:slideViewPr>
    <p:cSldViewPr>
      <p:cViewPr>
        <p:scale>
          <a:sx n="70" d="100"/>
          <a:sy n="70" d="100"/>
        </p:scale>
        <p:origin x="1229" y="30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ago Cavalcanti Alves" userId="461077c2ac2fc69b" providerId="LiveId" clId="{296F5FCE-61FC-4682-8BF5-CE937C25BE17}"/>
    <pc:docChg chg="undo custSel addSld delSld modSld sldOrd modSection">
      <pc:chgData name="Tiago Cavalcanti Alves" userId="461077c2ac2fc69b" providerId="LiveId" clId="{296F5FCE-61FC-4682-8BF5-CE937C25BE17}" dt="2024-04-13T16:06:46.602" v="377"/>
      <pc:docMkLst>
        <pc:docMk/>
      </pc:docMkLst>
      <pc:sldChg chg="addSp modSp modAnim">
        <pc:chgData name="Tiago Cavalcanti Alves" userId="461077c2ac2fc69b" providerId="LiveId" clId="{296F5FCE-61FC-4682-8BF5-CE937C25BE17}" dt="2024-04-13T15:47:57.419" v="196"/>
        <pc:sldMkLst>
          <pc:docMk/>
          <pc:sldMk cId="2347672785" sldId="256"/>
        </pc:sldMkLst>
        <pc:picChg chg="mod">
          <ac:chgData name="Tiago Cavalcanti Alves" userId="461077c2ac2fc69b" providerId="LiveId" clId="{296F5FCE-61FC-4682-8BF5-CE937C25BE17}" dt="2024-04-13T15:47:06.554" v="184" actId="1076"/>
          <ac:picMkLst>
            <pc:docMk/>
            <pc:sldMk cId="2347672785" sldId="256"/>
            <ac:picMk id="12" creationId="{00000000-0000-0000-0000-000000000000}"/>
          </ac:picMkLst>
        </pc:picChg>
        <pc:picChg chg="add mod">
          <ac:chgData name="Tiago Cavalcanti Alves" userId="461077c2ac2fc69b" providerId="LiveId" clId="{296F5FCE-61FC-4682-8BF5-CE937C25BE17}" dt="2024-04-13T15:47:41.537" v="191" actId="14100"/>
          <ac:picMkLst>
            <pc:docMk/>
            <pc:sldMk cId="2347672785" sldId="256"/>
            <ac:picMk id="1034" creationId="{3638C179-2F24-8A19-4607-94D0A31E5F2B}"/>
          </ac:picMkLst>
        </pc:picChg>
      </pc:sldChg>
      <pc:sldChg chg="addSp delSp modSp add mod">
        <pc:chgData name="Tiago Cavalcanti Alves" userId="461077c2ac2fc69b" providerId="LiveId" clId="{296F5FCE-61FC-4682-8BF5-CE937C25BE17}" dt="2024-04-13T16:02:14.145" v="338" actId="478"/>
        <pc:sldMkLst>
          <pc:docMk/>
          <pc:sldMk cId="2499096603" sldId="279"/>
        </pc:sldMkLst>
        <pc:spChg chg="del">
          <ac:chgData name="Tiago Cavalcanti Alves" userId="461077c2ac2fc69b" providerId="LiveId" clId="{296F5FCE-61FC-4682-8BF5-CE937C25BE17}" dt="2024-04-13T16:01:51.059" v="334" actId="478"/>
          <ac:spMkLst>
            <pc:docMk/>
            <pc:sldMk cId="2499096603" sldId="279"/>
            <ac:spMk id="2" creationId="{00000000-0000-0000-0000-000000000000}"/>
          </ac:spMkLst>
        </pc:spChg>
        <pc:spChg chg="mod">
          <ac:chgData name="Tiago Cavalcanti Alves" userId="461077c2ac2fc69b" providerId="LiveId" clId="{296F5FCE-61FC-4682-8BF5-CE937C25BE17}" dt="2024-04-13T16:01:04.008" v="329" actId="20577"/>
          <ac:spMkLst>
            <pc:docMk/>
            <pc:sldMk cId="2499096603" sldId="279"/>
            <ac:spMk id="10" creationId="{00000000-0000-0000-0000-000000000000}"/>
          </ac:spMkLst>
        </pc:spChg>
        <pc:spChg chg="add del mod">
          <ac:chgData name="Tiago Cavalcanti Alves" userId="461077c2ac2fc69b" providerId="LiveId" clId="{296F5FCE-61FC-4682-8BF5-CE937C25BE17}" dt="2024-04-13T16:02:14.145" v="338" actId="478"/>
          <ac:spMkLst>
            <pc:docMk/>
            <pc:sldMk cId="2499096603" sldId="279"/>
            <ac:spMk id="11" creationId="{EA449A8C-5DFA-0F11-14D2-83E557FE86F3}"/>
          </ac:spMkLst>
        </pc:spChg>
        <pc:spChg chg="mod">
          <ac:chgData name="Tiago Cavalcanti Alves" userId="461077c2ac2fc69b" providerId="LiveId" clId="{296F5FCE-61FC-4682-8BF5-CE937C25BE17}" dt="2024-04-13T16:00:24.500" v="319" actId="1076"/>
          <ac:spMkLst>
            <pc:docMk/>
            <pc:sldMk cId="2499096603" sldId="279"/>
            <ac:spMk id="12" creationId="{00000000-0000-0000-0000-000000000000}"/>
          </ac:spMkLst>
        </pc:spChg>
        <pc:spChg chg="add mod">
          <ac:chgData name="Tiago Cavalcanti Alves" userId="461077c2ac2fc69b" providerId="LiveId" clId="{296F5FCE-61FC-4682-8BF5-CE937C25BE17}" dt="2024-04-13T16:02:04.188" v="337" actId="14100"/>
          <ac:spMkLst>
            <pc:docMk/>
            <pc:sldMk cId="2499096603" sldId="279"/>
            <ac:spMk id="13" creationId="{A8387694-CDB3-49D7-BF50-3B6E23757A41}"/>
          </ac:spMkLst>
        </pc:spChg>
        <pc:spChg chg="add del mod">
          <ac:chgData name="Tiago Cavalcanti Alves" userId="461077c2ac2fc69b" providerId="LiveId" clId="{296F5FCE-61FC-4682-8BF5-CE937C25BE17}" dt="2024-04-13T16:01:55.278" v="335" actId="478"/>
          <ac:spMkLst>
            <pc:docMk/>
            <pc:sldMk cId="2499096603" sldId="279"/>
            <ac:spMk id="15" creationId="{AFC9CF0F-BEB2-84A3-4CE0-C857D9CB0298}"/>
          </ac:spMkLst>
        </pc:spChg>
        <pc:picChg chg="del">
          <ac:chgData name="Tiago Cavalcanti Alves" userId="461077c2ac2fc69b" providerId="LiveId" clId="{296F5FCE-61FC-4682-8BF5-CE937C25BE17}" dt="2024-04-13T16:01:12.766" v="330" actId="478"/>
          <ac:picMkLst>
            <pc:docMk/>
            <pc:sldMk cId="2499096603" sldId="279"/>
            <ac:picMk id="4" creationId="{00000000-0000-0000-0000-000000000000}"/>
          </ac:picMkLst>
        </pc:picChg>
        <pc:picChg chg="mod">
          <ac:chgData name="Tiago Cavalcanti Alves" userId="461077c2ac2fc69b" providerId="LiveId" clId="{296F5FCE-61FC-4682-8BF5-CE937C25BE17}" dt="2024-04-13T16:00:43.866" v="323" actId="14100"/>
          <ac:picMkLst>
            <pc:docMk/>
            <pc:sldMk cId="2499096603" sldId="279"/>
            <ac:picMk id="8" creationId="{00000000-0000-0000-0000-000000000000}"/>
          </ac:picMkLst>
        </pc:picChg>
        <pc:picChg chg="mod">
          <ac:chgData name="Tiago Cavalcanti Alves" userId="461077c2ac2fc69b" providerId="LiveId" clId="{296F5FCE-61FC-4682-8BF5-CE937C25BE17}" dt="2024-04-13T16:00:19.606" v="318" actId="1076"/>
          <ac:picMkLst>
            <pc:docMk/>
            <pc:sldMk cId="2499096603" sldId="279"/>
            <ac:picMk id="9" creationId="{00000000-0000-0000-0000-000000000000}"/>
          </ac:picMkLst>
        </pc:picChg>
      </pc:sldChg>
      <pc:sldChg chg="addSp delSp modSp add mod">
        <pc:chgData name="Tiago Cavalcanti Alves" userId="461077c2ac2fc69b" providerId="LiveId" clId="{296F5FCE-61FC-4682-8BF5-CE937C25BE17}" dt="2024-04-13T16:04:59.634" v="360" actId="1076"/>
        <pc:sldMkLst>
          <pc:docMk/>
          <pc:sldMk cId="3608712966" sldId="280"/>
        </pc:sldMkLst>
        <pc:spChg chg="add del mod">
          <ac:chgData name="Tiago Cavalcanti Alves" userId="461077c2ac2fc69b" providerId="LiveId" clId="{296F5FCE-61FC-4682-8BF5-CE937C25BE17}" dt="2024-04-13T16:04:46.253" v="357" actId="1076"/>
          <ac:spMkLst>
            <pc:docMk/>
            <pc:sldMk cId="3608712966" sldId="280"/>
            <ac:spMk id="6" creationId="{00000000-0000-0000-0000-000000000000}"/>
          </ac:spMkLst>
        </pc:spChg>
        <pc:spChg chg="add del mod">
          <ac:chgData name="Tiago Cavalcanti Alves" userId="461077c2ac2fc69b" providerId="LiveId" clId="{296F5FCE-61FC-4682-8BF5-CE937C25BE17}" dt="2024-04-13T16:04:41.723" v="356" actId="478"/>
          <ac:spMkLst>
            <pc:docMk/>
            <pc:sldMk cId="3608712966" sldId="280"/>
            <ac:spMk id="7" creationId="{47E024C8-4E85-1356-452B-87ECF68569B6}"/>
          </ac:spMkLst>
        </pc:spChg>
        <pc:spChg chg="add mod">
          <ac:chgData name="Tiago Cavalcanti Alves" userId="461077c2ac2fc69b" providerId="LiveId" clId="{296F5FCE-61FC-4682-8BF5-CE937C25BE17}" dt="2024-04-13T16:04:59.634" v="360" actId="1076"/>
          <ac:spMkLst>
            <pc:docMk/>
            <pc:sldMk cId="3608712966" sldId="280"/>
            <ac:spMk id="8" creationId="{FB201D8B-A55F-C344-C7F3-3BF5A7CD91FD}"/>
          </ac:spMkLst>
        </pc:spChg>
        <pc:picChg chg="mod">
          <ac:chgData name="Tiago Cavalcanti Alves" userId="461077c2ac2fc69b" providerId="LiveId" clId="{296F5FCE-61FC-4682-8BF5-CE937C25BE17}" dt="2024-04-13T16:04:49.836" v="358" actId="14100"/>
          <ac:picMkLst>
            <pc:docMk/>
            <pc:sldMk cId="3608712966" sldId="280"/>
            <ac:picMk id="3" creationId="{00000000-0000-0000-0000-000000000000}"/>
          </ac:picMkLst>
        </pc:picChg>
        <pc:picChg chg="del">
          <ac:chgData name="Tiago Cavalcanti Alves" userId="461077c2ac2fc69b" providerId="LiveId" clId="{296F5FCE-61FC-4682-8BF5-CE937C25BE17}" dt="2024-04-13T16:03:55.241" v="347" actId="478"/>
          <ac:picMkLst>
            <pc:docMk/>
            <pc:sldMk cId="3608712966" sldId="280"/>
            <ac:picMk id="4" creationId="{00000000-0000-0000-0000-000000000000}"/>
          </ac:picMkLst>
        </pc:picChg>
      </pc:sldChg>
      <pc:sldChg chg="addSp delSp modSp add mod">
        <pc:chgData name="Tiago Cavalcanti Alves" userId="461077c2ac2fc69b" providerId="LiveId" clId="{296F5FCE-61FC-4682-8BF5-CE937C25BE17}" dt="2024-04-13T16:06:28.721" v="375" actId="14100"/>
        <pc:sldMkLst>
          <pc:docMk/>
          <pc:sldMk cId="2228314970" sldId="281"/>
        </pc:sldMkLst>
        <pc:spChg chg="mod">
          <ac:chgData name="Tiago Cavalcanti Alves" userId="461077c2ac2fc69b" providerId="LiveId" clId="{296F5FCE-61FC-4682-8BF5-CE937C25BE17}" dt="2024-04-13T16:06:17.399" v="373" actId="1076"/>
          <ac:spMkLst>
            <pc:docMk/>
            <pc:sldMk cId="2228314970" sldId="281"/>
            <ac:spMk id="6" creationId="{00000000-0000-0000-0000-000000000000}"/>
          </ac:spMkLst>
        </pc:spChg>
        <pc:spChg chg="add del mod">
          <ac:chgData name="Tiago Cavalcanti Alves" userId="461077c2ac2fc69b" providerId="LiveId" clId="{296F5FCE-61FC-4682-8BF5-CE937C25BE17}" dt="2024-04-13T16:05:18.827" v="362" actId="478"/>
          <ac:spMkLst>
            <pc:docMk/>
            <pc:sldMk cId="2228314970" sldId="281"/>
            <ac:spMk id="7" creationId="{691AAA68-0653-FB00-93EF-24B96469D248}"/>
          </ac:spMkLst>
        </pc:spChg>
        <pc:spChg chg="add mod">
          <ac:chgData name="Tiago Cavalcanti Alves" userId="461077c2ac2fc69b" providerId="LiveId" clId="{296F5FCE-61FC-4682-8BF5-CE937C25BE17}" dt="2024-04-13T16:05:56.517" v="368" actId="1076"/>
          <ac:spMkLst>
            <pc:docMk/>
            <pc:sldMk cId="2228314970" sldId="281"/>
            <ac:spMk id="8" creationId="{C2678EE0-37AE-D317-CBE4-AD33F6797EB6}"/>
          </ac:spMkLst>
        </pc:spChg>
        <pc:picChg chg="mod">
          <ac:chgData name="Tiago Cavalcanti Alves" userId="461077c2ac2fc69b" providerId="LiveId" clId="{296F5FCE-61FC-4682-8BF5-CE937C25BE17}" dt="2024-04-13T16:06:28.721" v="375" actId="14100"/>
          <ac:picMkLst>
            <pc:docMk/>
            <pc:sldMk cId="2228314970" sldId="281"/>
            <ac:picMk id="3" creationId="{00000000-0000-0000-0000-000000000000}"/>
          </ac:picMkLst>
        </pc:picChg>
        <pc:picChg chg="del">
          <ac:chgData name="Tiago Cavalcanti Alves" userId="461077c2ac2fc69b" providerId="LiveId" clId="{296F5FCE-61FC-4682-8BF5-CE937C25BE17}" dt="2024-04-13T16:05:06.667" v="361" actId="478"/>
          <ac:picMkLst>
            <pc:docMk/>
            <pc:sldMk cId="2228314970" sldId="281"/>
            <ac:picMk id="4" creationId="{00000000-0000-0000-0000-000000000000}"/>
          </ac:picMkLst>
        </pc:picChg>
      </pc:sldChg>
      <pc:sldChg chg="addSp delSp modSp add mod">
        <pc:chgData name="Tiago Cavalcanti Alves" userId="461077c2ac2fc69b" providerId="LiveId" clId="{296F5FCE-61FC-4682-8BF5-CE937C25BE17}" dt="2024-04-13T16:03:28.779" v="346" actId="14100"/>
        <pc:sldMkLst>
          <pc:docMk/>
          <pc:sldMk cId="2183812169" sldId="282"/>
        </pc:sldMkLst>
        <pc:spChg chg="del mod">
          <ac:chgData name="Tiago Cavalcanti Alves" userId="461077c2ac2fc69b" providerId="LiveId" clId="{296F5FCE-61FC-4682-8BF5-CE937C25BE17}" dt="2024-04-13T16:03:19.161" v="344" actId="478"/>
          <ac:spMkLst>
            <pc:docMk/>
            <pc:sldMk cId="2183812169" sldId="282"/>
            <ac:spMk id="5" creationId="{00000000-0000-0000-0000-000000000000}"/>
          </ac:spMkLst>
        </pc:spChg>
        <pc:spChg chg="del">
          <ac:chgData name="Tiago Cavalcanti Alves" userId="461077c2ac2fc69b" providerId="LiveId" clId="{296F5FCE-61FC-4682-8BF5-CE937C25BE17}" dt="2024-04-13T15:57:59.116" v="297" actId="478"/>
          <ac:spMkLst>
            <pc:docMk/>
            <pc:sldMk cId="2183812169" sldId="282"/>
            <ac:spMk id="8" creationId="{00000000-0000-0000-0000-000000000000}"/>
          </ac:spMkLst>
        </pc:spChg>
        <pc:spChg chg="mod">
          <ac:chgData name="Tiago Cavalcanti Alves" userId="461077c2ac2fc69b" providerId="LiveId" clId="{296F5FCE-61FC-4682-8BF5-CE937C25BE17}" dt="2024-04-13T15:58:55.994" v="308" actId="1076"/>
          <ac:spMkLst>
            <pc:docMk/>
            <pc:sldMk cId="2183812169" sldId="282"/>
            <ac:spMk id="9" creationId="{00000000-0000-0000-0000-000000000000}"/>
          </ac:spMkLst>
        </pc:spChg>
        <pc:spChg chg="del">
          <ac:chgData name="Tiago Cavalcanti Alves" userId="461077c2ac2fc69b" providerId="LiveId" clId="{296F5FCE-61FC-4682-8BF5-CE937C25BE17}" dt="2024-04-13T15:58:01.836" v="298" actId="478"/>
          <ac:spMkLst>
            <pc:docMk/>
            <pc:sldMk cId="2183812169" sldId="282"/>
            <ac:spMk id="10" creationId="{00000000-0000-0000-0000-000000000000}"/>
          </ac:spMkLst>
        </pc:spChg>
        <pc:spChg chg="del">
          <ac:chgData name="Tiago Cavalcanti Alves" userId="461077c2ac2fc69b" providerId="LiveId" clId="{296F5FCE-61FC-4682-8BF5-CE937C25BE17}" dt="2024-04-13T15:58:39.856" v="303" actId="478"/>
          <ac:spMkLst>
            <pc:docMk/>
            <pc:sldMk cId="2183812169" sldId="282"/>
            <ac:spMk id="11" creationId="{00000000-0000-0000-0000-000000000000}"/>
          </ac:spMkLst>
        </pc:spChg>
        <pc:spChg chg="add del mod">
          <ac:chgData name="Tiago Cavalcanti Alves" userId="461077c2ac2fc69b" providerId="LiveId" clId="{296F5FCE-61FC-4682-8BF5-CE937C25BE17}" dt="2024-04-13T16:02:25.642" v="340" actId="478"/>
          <ac:spMkLst>
            <pc:docMk/>
            <pc:sldMk cId="2183812169" sldId="282"/>
            <ac:spMk id="12" creationId="{612B3D05-F55D-E816-559F-6663091A1B3F}"/>
          </ac:spMkLst>
        </pc:spChg>
        <pc:spChg chg="add mod">
          <ac:chgData name="Tiago Cavalcanti Alves" userId="461077c2ac2fc69b" providerId="LiveId" clId="{296F5FCE-61FC-4682-8BF5-CE937C25BE17}" dt="2024-04-13T16:03:28.779" v="346" actId="14100"/>
          <ac:spMkLst>
            <pc:docMk/>
            <pc:sldMk cId="2183812169" sldId="282"/>
            <ac:spMk id="13" creationId="{439FA208-9437-2397-F2EC-E6A987170955}"/>
          </ac:spMkLst>
        </pc:spChg>
        <pc:picChg chg="del">
          <ac:chgData name="Tiago Cavalcanti Alves" userId="461077c2ac2fc69b" providerId="LiveId" clId="{296F5FCE-61FC-4682-8BF5-CE937C25BE17}" dt="2024-04-13T16:02:20.748" v="339" actId="478"/>
          <ac:picMkLst>
            <pc:docMk/>
            <pc:sldMk cId="2183812169" sldId="282"/>
            <ac:picMk id="4" creationId="{00000000-0000-0000-0000-000000000000}"/>
          </ac:picMkLst>
        </pc:picChg>
      </pc:sldChg>
      <pc:sldChg chg="add del">
        <pc:chgData name="Tiago Cavalcanti Alves" userId="461077c2ac2fc69b" providerId="LiveId" clId="{296F5FCE-61FC-4682-8BF5-CE937C25BE17}" dt="2024-04-13T15:33:09.356" v="43"/>
        <pc:sldMkLst>
          <pc:docMk/>
          <pc:sldMk cId="1859672620" sldId="845"/>
        </pc:sldMkLst>
      </pc:sldChg>
      <pc:sldChg chg="add del">
        <pc:chgData name="Tiago Cavalcanti Alves" userId="461077c2ac2fc69b" providerId="LiveId" clId="{296F5FCE-61FC-4682-8BF5-CE937C25BE17}" dt="2024-04-13T15:43:38.141" v="51"/>
        <pc:sldMkLst>
          <pc:docMk/>
          <pc:sldMk cId="2525939587" sldId="845"/>
        </pc:sldMkLst>
      </pc:sldChg>
      <pc:sldChg chg="del">
        <pc:chgData name="Tiago Cavalcanti Alves" userId="461077c2ac2fc69b" providerId="LiveId" clId="{296F5FCE-61FC-4682-8BF5-CE937C25BE17}" dt="2024-04-13T16:06:40.823" v="376" actId="2696"/>
        <pc:sldMkLst>
          <pc:docMk/>
          <pc:sldMk cId="2929210881" sldId="849"/>
        </pc:sldMkLst>
      </pc:sldChg>
      <pc:sldChg chg="add">
        <pc:chgData name="Tiago Cavalcanti Alves" userId="461077c2ac2fc69b" providerId="LiveId" clId="{296F5FCE-61FC-4682-8BF5-CE937C25BE17}" dt="2024-04-13T16:06:46.602" v="377"/>
        <pc:sldMkLst>
          <pc:docMk/>
          <pc:sldMk cId="3320091178" sldId="849"/>
        </pc:sldMkLst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2120106928" sldId="888"/>
        </pc:sldMkLst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917532291" sldId="890"/>
        </pc:sldMkLst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393374066" sldId="891"/>
        </pc:sldMkLst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1961651639" sldId="892"/>
        </pc:sldMkLst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60676660" sldId="893"/>
        </pc:sldMkLst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48320348" sldId="894"/>
        </pc:sldMkLst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1605242935" sldId="895"/>
        </pc:sldMkLst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753955698" sldId="897"/>
        </pc:sldMkLst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3550123037" sldId="910"/>
        </pc:sldMkLst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2684016786" sldId="911"/>
        </pc:sldMkLst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1841786695" sldId="912"/>
        </pc:sldMkLst>
      </pc:sldChg>
      <pc:sldChg chg="ord">
        <pc:chgData name="Tiago Cavalcanti Alves" userId="461077c2ac2fc69b" providerId="LiveId" clId="{296F5FCE-61FC-4682-8BF5-CE937C25BE17}" dt="2024-04-13T15:22:48.484" v="1"/>
        <pc:sldMkLst>
          <pc:docMk/>
          <pc:sldMk cId="3369703354" sldId="913"/>
        </pc:sldMkLst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663213440" sldId="920"/>
        </pc:sldMkLst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3503741853" sldId="931"/>
        </pc:sldMkLst>
      </pc:sldChg>
      <pc:sldChg chg="addSp delSp modSp mod">
        <pc:chgData name="Tiago Cavalcanti Alves" userId="461077c2ac2fc69b" providerId="LiveId" clId="{296F5FCE-61FC-4682-8BF5-CE937C25BE17}" dt="2024-04-13T15:38:25.560" v="50" actId="732"/>
        <pc:sldMkLst>
          <pc:docMk/>
          <pc:sldMk cId="3947191320" sldId="934"/>
        </pc:sldMkLst>
        <pc:spChg chg="add mod">
          <ac:chgData name="Tiago Cavalcanti Alves" userId="461077c2ac2fc69b" providerId="LiveId" clId="{296F5FCE-61FC-4682-8BF5-CE937C25BE17}" dt="2024-04-13T15:28:56.124" v="24"/>
          <ac:spMkLst>
            <pc:docMk/>
            <pc:sldMk cId="3947191320" sldId="934"/>
            <ac:spMk id="2" creationId="{00000000-0000-0000-0000-000000000000}"/>
          </ac:spMkLst>
        </pc:spChg>
        <pc:spChg chg="add">
          <ac:chgData name="Tiago Cavalcanti Alves" userId="461077c2ac2fc69b" providerId="LiveId" clId="{296F5FCE-61FC-4682-8BF5-CE937C25BE17}" dt="2024-04-13T15:33:04.968" v="42"/>
          <ac:spMkLst>
            <pc:docMk/>
            <pc:sldMk cId="3947191320" sldId="934"/>
            <ac:spMk id="3" creationId="{255782D9-9F12-F4F6-168C-D71948D7E2C7}"/>
          </ac:spMkLst>
        </pc:spChg>
        <pc:spChg chg="mod">
          <ac:chgData name="Tiago Cavalcanti Alves" userId="461077c2ac2fc69b" providerId="LiveId" clId="{296F5FCE-61FC-4682-8BF5-CE937C25BE17}" dt="2024-04-13T15:29:07.190" v="25" actId="14100"/>
          <ac:spMkLst>
            <pc:docMk/>
            <pc:sldMk cId="3947191320" sldId="934"/>
            <ac:spMk id="7" creationId="{00000000-0000-0000-0000-000000000000}"/>
          </ac:spMkLst>
        </pc:spChg>
        <pc:spChg chg="del">
          <ac:chgData name="Tiago Cavalcanti Alves" userId="461077c2ac2fc69b" providerId="LiveId" clId="{296F5FCE-61FC-4682-8BF5-CE937C25BE17}" dt="2024-04-13T15:28:53.654" v="22" actId="478"/>
          <ac:spMkLst>
            <pc:docMk/>
            <pc:sldMk cId="3947191320" sldId="934"/>
            <ac:spMk id="10" creationId="{00000000-0000-0000-0000-000000000000}"/>
          </ac:spMkLst>
        </pc:spChg>
        <pc:picChg chg="del">
          <ac:chgData name="Tiago Cavalcanti Alves" userId="461077c2ac2fc69b" providerId="LiveId" clId="{296F5FCE-61FC-4682-8BF5-CE937C25BE17}" dt="2024-04-13T15:28:55.332" v="23" actId="478"/>
          <ac:picMkLst>
            <pc:docMk/>
            <pc:sldMk cId="3947191320" sldId="934"/>
            <ac:picMk id="8" creationId="{00000000-0000-0000-0000-000000000000}"/>
          </ac:picMkLst>
        </pc:picChg>
        <pc:picChg chg="del">
          <ac:chgData name="Tiago Cavalcanti Alves" userId="461077c2ac2fc69b" providerId="LiveId" clId="{296F5FCE-61FC-4682-8BF5-CE937C25BE17}" dt="2024-04-13T15:28:09.179" v="16" actId="21"/>
          <ac:picMkLst>
            <pc:docMk/>
            <pc:sldMk cId="3947191320" sldId="934"/>
            <ac:picMk id="1026" creationId="{00000000-0000-0000-0000-000000000000}"/>
          </ac:picMkLst>
        </pc:picChg>
        <pc:picChg chg="add mod">
          <ac:chgData name="Tiago Cavalcanti Alves" userId="461077c2ac2fc69b" providerId="LiveId" clId="{296F5FCE-61FC-4682-8BF5-CE937C25BE17}" dt="2024-04-13T15:38:25.560" v="50" actId="732"/>
          <ac:picMkLst>
            <pc:docMk/>
            <pc:sldMk cId="3947191320" sldId="934"/>
            <ac:picMk id="3076" creationId="{62CD735D-2C86-F986-CADC-B57414A37251}"/>
          </ac:picMkLst>
        </pc:picChg>
      </pc:sldChg>
      <pc:sldChg chg="addSp modSp">
        <pc:chgData name="Tiago Cavalcanti Alves" userId="461077c2ac2fc69b" providerId="LiveId" clId="{296F5FCE-61FC-4682-8BF5-CE937C25BE17}" dt="2024-04-13T15:28:27.096" v="20" actId="167"/>
        <pc:sldMkLst>
          <pc:docMk/>
          <pc:sldMk cId="2765493236" sldId="935"/>
        </pc:sldMkLst>
        <pc:picChg chg="add mod">
          <ac:chgData name="Tiago Cavalcanti Alves" userId="461077c2ac2fc69b" providerId="LiveId" clId="{296F5FCE-61FC-4682-8BF5-CE937C25BE17}" dt="2024-04-13T15:28:27.096" v="20" actId="167"/>
          <ac:picMkLst>
            <pc:docMk/>
            <pc:sldMk cId="2765493236" sldId="935"/>
            <ac:picMk id="1026" creationId="{00000000-0000-0000-0000-000000000000}"/>
          </ac:picMkLst>
        </pc:picChg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2215420510" sldId="936"/>
        </pc:sldMkLst>
      </pc:sldChg>
      <pc:sldChg chg="del">
        <pc:chgData name="Tiago Cavalcanti Alves" userId="461077c2ac2fc69b" providerId="LiveId" clId="{296F5FCE-61FC-4682-8BF5-CE937C25BE17}" dt="2024-04-13T15:23:38.301" v="2" actId="47"/>
        <pc:sldMkLst>
          <pc:docMk/>
          <pc:sldMk cId="928842533" sldId="937"/>
        </pc:sldMkLst>
      </pc:sldChg>
      <pc:sldChg chg="addSp delSp modSp add mod ord delAnim modAnim">
        <pc:chgData name="Tiago Cavalcanti Alves" userId="461077c2ac2fc69b" providerId="LiveId" clId="{296F5FCE-61FC-4682-8BF5-CE937C25BE17}" dt="2024-04-13T15:52:09.763" v="201" actId="14100"/>
        <pc:sldMkLst>
          <pc:docMk/>
          <pc:sldMk cId="1652897512" sldId="1010"/>
        </pc:sldMkLst>
        <pc:spChg chg="add mod">
          <ac:chgData name="Tiago Cavalcanti Alves" userId="461077c2ac2fc69b" providerId="LiveId" clId="{296F5FCE-61FC-4682-8BF5-CE937C25BE17}" dt="2024-04-13T15:44:33.615" v="93" actId="20577"/>
          <ac:spMkLst>
            <pc:docMk/>
            <pc:sldMk cId="1652897512" sldId="1010"/>
            <ac:spMk id="2" creationId="{2BBA7EEB-FAD7-0DD0-CBFC-E7DB583439F0}"/>
          </ac:spMkLst>
        </pc:spChg>
        <pc:spChg chg="add mod">
          <ac:chgData name="Tiago Cavalcanti Alves" userId="461077c2ac2fc69b" providerId="LiveId" clId="{296F5FCE-61FC-4682-8BF5-CE937C25BE17}" dt="2024-04-13T15:52:09.763" v="201" actId="14100"/>
          <ac:spMkLst>
            <pc:docMk/>
            <pc:sldMk cId="1652897512" sldId="1010"/>
            <ac:spMk id="3" creationId="{B918FFBC-636C-9257-B445-40A9B4904408}"/>
          </ac:spMkLst>
        </pc:spChg>
        <pc:spChg chg="del">
          <ac:chgData name="Tiago Cavalcanti Alves" userId="461077c2ac2fc69b" providerId="LiveId" clId="{296F5FCE-61FC-4682-8BF5-CE937C25BE17}" dt="2024-04-13T15:27:39.886" v="14" actId="478"/>
          <ac:spMkLst>
            <pc:docMk/>
            <pc:sldMk cId="1652897512" sldId="1010"/>
            <ac:spMk id="7" creationId="{00000000-0000-0000-0000-000000000000}"/>
          </ac:spMkLst>
        </pc:spChg>
        <pc:spChg chg="del mod">
          <ac:chgData name="Tiago Cavalcanti Alves" userId="461077c2ac2fc69b" providerId="LiveId" clId="{296F5FCE-61FC-4682-8BF5-CE937C25BE17}" dt="2024-04-13T15:28:48.206" v="21" actId="21"/>
          <ac:spMkLst>
            <pc:docMk/>
            <pc:sldMk cId="1652897512" sldId="1010"/>
            <ac:spMk id="10" creationId="{00000000-0000-0000-0000-000000000000}"/>
          </ac:spMkLst>
        </pc:spChg>
        <pc:picChg chg="del">
          <ac:chgData name="Tiago Cavalcanti Alves" userId="461077c2ac2fc69b" providerId="LiveId" clId="{296F5FCE-61FC-4682-8BF5-CE937C25BE17}" dt="2024-04-13T15:27:19.523" v="4" actId="478"/>
          <ac:picMkLst>
            <pc:docMk/>
            <pc:sldMk cId="1652897512" sldId="1010"/>
            <ac:picMk id="8" creationId="{00000000-0000-0000-0000-000000000000}"/>
          </ac:picMkLst>
        </pc:picChg>
        <pc:picChg chg="del">
          <ac:chgData name="Tiago Cavalcanti Alves" userId="461077c2ac2fc69b" providerId="LiveId" clId="{296F5FCE-61FC-4682-8BF5-CE937C25BE17}" dt="2024-04-13T15:27:41.868" v="15" actId="478"/>
          <ac:picMkLst>
            <pc:docMk/>
            <pc:sldMk cId="1652897512" sldId="1010"/>
            <ac:picMk id="1026" creationId="{00000000-0000-0000-0000-000000000000}"/>
          </ac:picMkLst>
        </pc:picChg>
        <pc:picChg chg="add mod">
          <ac:chgData name="Tiago Cavalcanti Alves" userId="461077c2ac2fc69b" providerId="LiveId" clId="{296F5FCE-61FC-4682-8BF5-CE937C25BE17}" dt="2024-04-13T15:52:02.790" v="199" actId="1076"/>
          <ac:picMkLst>
            <pc:docMk/>
            <pc:sldMk cId="1652897512" sldId="1010"/>
            <ac:picMk id="2050" creationId="{B78A5B4E-7186-CB44-DCC0-1A431C2FB1D9}"/>
          </ac:picMkLst>
        </pc:picChg>
        <pc:picChg chg="add mod">
          <ac:chgData name="Tiago Cavalcanti Alves" userId="461077c2ac2fc69b" providerId="LiveId" clId="{296F5FCE-61FC-4682-8BF5-CE937C25BE17}" dt="2024-04-13T15:52:04.638" v="200" actId="1076"/>
          <ac:picMkLst>
            <pc:docMk/>
            <pc:sldMk cId="1652897512" sldId="1010"/>
            <ac:picMk id="2052" creationId="{F9729E84-8D27-287C-AC08-8B93BE87532C}"/>
          </ac:picMkLst>
        </pc:picChg>
      </pc:sldChg>
      <pc:sldChg chg="add">
        <pc:chgData name="Tiago Cavalcanti Alves" userId="461077c2ac2fc69b" providerId="LiveId" clId="{296F5FCE-61FC-4682-8BF5-CE937C25BE17}" dt="2024-04-13T15:52:22.274" v="202"/>
        <pc:sldMkLst>
          <pc:docMk/>
          <pc:sldMk cId="3776459178" sldId="1011"/>
        </pc:sldMkLst>
      </pc:sldChg>
      <pc:sldChg chg="addSp delSp modSp add mod">
        <pc:chgData name="Tiago Cavalcanti Alves" userId="461077c2ac2fc69b" providerId="LiveId" clId="{296F5FCE-61FC-4682-8BF5-CE937C25BE17}" dt="2024-04-13T15:56:51.500" v="258" actId="20577"/>
        <pc:sldMkLst>
          <pc:docMk/>
          <pc:sldMk cId="3967063335" sldId="1012"/>
        </pc:sldMkLst>
        <pc:spChg chg="mod">
          <ac:chgData name="Tiago Cavalcanti Alves" userId="461077c2ac2fc69b" providerId="LiveId" clId="{296F5FCE-61FC-4682-8BF5-CE937C25BE17}" dt="2024-04-13T15:52:39.267" v="222" actId="20577"/>
          <ac:spMkLst>
            <pc:docMk/>
            <pc:sldMk cId="3967063335" sldId="1012"/>
            <ac:spMk id="2" creationId="{2BBA7EEB-FAD7-0DD0-CBFC-E7DB583439F0}"/>
          </ac:spMkLst>
        </pc:spChg>
        <pc:spChg chg="mod">
          <ac:chgData name="Tiago Cavalcanti Alves" userId="461077c2ac2fc69b" providerId="LiveId" clId="{296F5FCE-61FC-4682-8BF5-CE937C25BE17}" dt="2024-04-13T15:56:51.500" v="258" actId="20577"/>
          <ac:spMkLst>
            <pc:docMk/>
            <pc:sldMk cId="3967063335" sldId="1012"/>
            <ac:spMk id="3" creationId="{B918FFBC-636C-9257-B445-40A9B4904408}"/>
          </ac:spMkLst>
        </pc:spChg>
        <pc:picChg chg="add mod">
          <ac:chgData name="Tiago Cavalcanti Alves" userId="461077c2ac2fc69b" providerId="LiveId" clId="{296F5FCE-61FC-4682-8BF5-CE937C25BE17}" dt="2024-04-13T15:54:24.794" v="229" actId="14100"/>
          <ac:picMkLst>
            <pc:docMk/>
            <pc:sldMk cId="3967063335" sldId="1012"/>
            <ac:picMk id="4" creationId="{E328B1D5-DE1F-A80A-2277-E7632A95AAF1}"/>
          </ac:picMkLst>
        </pc:picChg>
        <pc:picChg chg="add mod">
          <ac:chgData name="Tiago Cavalcanti Alves" userId="461077c2ac2fc69b" providerId="LiveId" clId="{296F5FCE-61FC-4682-8BF5-CE937C25BE17}" dt="2024-04-13T15:54:44.228" v="232" actId="1076"/>
          <ac:picMkLst>
            <pc:docMk/>
            <pc:sldMk cId="3967063335" sldId="1012"/>
            <ac:picMk id="5" creationId="{720C46E2-7744-2433-C131-0468CB3601DD}"/>
          </ac:picMkLst>
        </pc:picChg>
        <pc:picChg chg="del">
          <ac:chgData name="Tiago Cavalcanti Alves" userId="461077c2ac2fc69b" providerId="LiveId" clId="{296F5FCE-61FC-4682-8BF5-CE937C25BE17}" dt="2024-04-13T15:52:41.393" v="223" actId="478"/>
          <ac:picMkLst>
            <pc:docMk/>
            <pc:sldMk cId="3967063335" sldId="1012"/>
            <ac:picMk id="2050" creationId="{B78A5B4E-7186-CB44-DCC0-1A431C2FB1D9}"/>
          </ac:picMkLst>
        </pc:picChg>
        <pc:picChg chg="del">
          <ac:chgData name="Tiago Cavalcanti Alves" userId="461077c2ac2fc69b" providerId="LiveId" clId="{296F5FCE-61FC-4682-8BF5-CE937C25BE17}" dt="2024-04-13T15:52:42.743" v="224" actId="478"/>
          <ac:picMkLst>
            <pc:docMk/>
            <pc:sldMk cId="3967063335" sldId="1012"/>
            <ac:picMk id="2052" creationId="{F9729E84-8D27-287C-AC08-8B93BE87532C}"/>
          </ac:picMkLst>
        </pc:picChg>
      </pc:sldChg>
    </pc:docChg>
  </pc:docChgLst>
  <pc:docChgLst>
    <pc:chgData name="Tiago Cavalcanti Alves" userId="461077c2ac2fc69b" providerId="LiveId" clId="{EA23BF20-CDC0-4889-8313-7C904F03F9F4}"/>
    <pc:docChg chg="custSel modSld">
      <pc:chgData name="Tiago Cavalcanti Alves" userId="461077c2ac2fc69b" providerId="LiveId" clId="{EA23BF20-CDC0-4889-8313-7C904F03F9F4}" dt="2024-04-17T02:19:15.766" v="63" actId="14100"/>
      <pc:docMkLst>
        <pc:docMk/>
      </pc:docMkLst>
      <pc:sldChg chg="delSp mod delAnim">
        <pc:chgData name="Tiago Cavalcanti Alves" userId="461077c2ac2fc69b" providerId="LiveId" clId="{EA23BF20-CDC0-4889-8313-7C904F03F9F4}" dt="2024-04-16T20:05:57.529" v="0" actId="478"/>
        <pc:sldMkLst>
          <pc:docMk/>
          <pc:sldMk cId="2347672785" sldId="256"/>
        </pc:sldMkLst>
        <pc:picChg chg="del">
          <ac:chgData name="Tiago Cavalcanti Alves" userId="461077c2ac2fc69b" providerId="LiveId" clId="{EA23BF20-CDC0-4889-8313-7C904F03F9F4}" dt="2024-04-16T20:05:57.529" v="0" actId="478"/>
          <ac:picMkLst>
            <pc:docMk/>
            <pc:sldMk cId="2347672785" sldId="256"/>
            <ac:picMk id="6" creationId="{00000000-0000-0000-0000-000000000000}"/>
          </ac:picMkLst>
        </pc:picChg>
      </pc:sldChg>
      <pc:sldChg chg="modSp mod">
        <pc:chgData name="Tiago Cavalcanti Alves" userId="461077c2ac2fc69b" providerId="LiveId" clId="{EA23BF20-CDC0-4889-8313-7C904F03F9F4}" dt="2024-04-17T02:19:15.766" v="63" actId="14100"/>
        <pc:sldMkLst>
          <pc:docMk/>
          <pc:sldMk cId="2499096603" sldId="279"/>
        </pc:sldMkLst>
        <pc:spChg chg="mod">
          <ac:chgData name="Tiago Cavalcanti Alves" userId="461077c2ac2fc69b" providerId="LiveId" clId="{EA23BF20-CDC0-4889-8313-7C904F03F9F4}" dt="2024-04-17T02:18:56.846" v="58" actId="14100"/>
          <ac:spMkLst>
            <pc:docMk/>
            <pc:sldMk cId="2499096603" sldId="279"/>
            <ac:spMk id="6" creationId="{00000000-0000-0000-0000-000000000000}"/>
          </ac:spMkLst>
        </pc:spChg>
        <pc:spChg chg="mod">
          <ac:chgData name="Tiago Cavalcanti Alves" userId="461077c2ac2fc69b" providerId="LiveId" clId="{EA23BF20-CDC0-4889-8313-7C904F03F9F4}" dt="2024-04-17T02:18:39.622" v="56" actId="1076"/>
          <ac:spMkLst>
            <pc:docMk/>
            <pc:sldMk cId="2499096603" sldId="279"/>
            <ac:spMk id="10" creationId="{00000000-0000-0000-0000-000000000000}"/>
          </ac:spMkLst>
        </pc:spChg>
        <pc:spChg chg="mod">
          <ac:chgData name="Tiago Cavalcanti Alves" userId="461077c2ac2fc69b" providerId="LiveId" clId="{EA23BF20-CDC0-4889-8313-7C904F03F9F4}" dt="2024-04-17T02:19:06.771" v="61" actId="1076"/>
          <ac:spMkLst>
            <pc:docMk/>
            <pc:sldMk cId="2499096603" sldId="279"/>
            <ac:spMk id="12" creationId="{00000000-0000-0000-0000-000000000000}"/>
          </ac:spMkLst>
        </pc:spChg>
        <pc:spChg chg="mod">
          <ac:chgData name="Tiago Cavalcanti Alves" userId="461077c2ac2fc69b" providerId="LiveId" clId="{EA23BF20-CDC0-4889-8313-7C904F03F9F4}" dt="2024-04-17T02:19:15.766" v="63" actId="14100"/>
          <ac:spMkLst>
            <pc:docMk/>
            <pc:sldMk cId="2499096603" sldId="279"/>
            <ac:spMk id="13" creationId="{A8387694-CDB3-49D7-BF50-3B6E23757A41}"/>
          </ac:spMkLst>
        </pc:spChg>
        <pc:picChg chg="mod">
          <ac:chgData name="Tiago Cavalcanti Alves" userId="461077c2ac2fc69b" providerId="LiveId" clId="{EA23BF20-CDC0-4889-8313-7C904F03F9F4}" dt="2024-04-17T02:18:59.408" v="59" actId="14100"/>
          <ac:picMkLst>
            <pc:docMk/>
            <pc:sldMk cId="2499096603" sldId="279"/>
            <ac:picMk id="3" creationId="{00000000-0000-0000-0000-000000000000}"/>
          </ac:picMkLst>
        </pc:picChg>
        <pc:picChg chg="mod">
          <ac:chgData name="Tiago Cavalcanti Alves" userId="461077c2ac2fc69b" providerId="LiveId" clId="{EA23BF20-CDC0-4889-8313-7C904F03F9F4}" dt="2024-04-17T02:19:10.648" v="62" actId="14100"/>
          <ac:picMkLst>
            <pc:docMk/>
            <pc:sldMk cId="2499096603" sldId="279"/>
            <ac:picMk id="8" creationId="{00000000-0000-0000-0000-000000000000}"/>
          </ac:picMkLst>
        </pc:picChg>
        <pc:picChg chg="mod">
          <ac:chgData name="Tiago Cavalcanti Alves" userId="461077c2ac2fc69b" providerId="LiveId" clId="{EA23BF20-CDC0-4889-8313-7C904F03F9F4}" dt="2024-04-17T02:19:03.021" v="60" actId="1076"/>
          <ac:picMkLst>
            <pc:docMk/>
            <pc:sldMk cId="2499096603" sldId="279"/>
            <ac:picMk id="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9234E-3B49-40AF-A3B3-8E5539D84B79}" type="datetimeFigureOut">
              <a:rPr lang="pt-BR" smtClean="0"/>
              <a:t>16/04/2024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98F2-1EDB-4BDF-9318-E9694D8D89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49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OBJETIVOS DA APRESENTAÇÃO: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chemeClr val="tx1"/>
                </a:solidFill>
              </a:rPr>
              <a:t>1)	COMO VOCÊ PODE DEFENDER A ARGUMENTAÇÃO DE D.L. MOODY QUANDO AFIRMA: </a:t>
            </a:r>
            <a:endParaRPr lang="pt-BR" sz="1200" dirty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i="1" spc="300" dirty="0">
                <a:solidFill>
                  <a:schemeClr val="tx1"/>
                </a:solidFill>
              </a:rPr>
              <a:t>“É um pecado terrível mostrar certas passagens que tratam de outros assuntos a um homem que ainda não está plenamente convencido de seu pecado. Ele precisa da Lei... Não lhe ofereça a consolação do evangelho até que veja e saiba que é culpado diante de Deus.” (D.L. </a:t>
            </a:r>
            <a:r>
              <a:rPr lang="pt-BR" sz="1200" b="1" i="1" spc="300" dirty="0" err="1">
                <a:solidFill>
                  <a:schemeClr val="tx1"/>
                </a:solidFill>
              </a:rPr>
              <a:t>Moody</a:t>
            </a:r>
            <a:r>
              <a:rPr lang="pt-BR" sz="1200" b="1" i="1" spc="300" dirty="0">
                <a:solidFill>
                  <a:schemeClr val="tx1"/>
                </a:solidFill>
              </a:rPr>
              <a:t>)</a:t>
            </a:r>
            <a:endParaRPr lang="en-GB" sz="1200" b="1" i="1" kern="1200" spc="3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chemeClr val="tx1"/>
                </a:solidFill>
              </a:rPr>
              <a:t>2)	COMO VOCÊ FUNDAMENTA NA BÍBLIA A IMPORTÂNCIA DE UMA MENSAGEM QUE ESTEJA VOLTADA PARA O ARREPENDIMENTO E QUE APRESENTE O RISCO E A PERSPECTIVA DO JULGENTO DIVINO?</a:t>
            </a:r>
            <a:endParaRPr lang="pt-BR" sz="1200" dirty="0">
              <a:solidFill>
                <a:schemeClr val="tx1"/>
              </a:solidFill>
            </a:endParaRP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chemeClr val="tx1"/>
                </a:solidFill>
              </a:rPr>
              <a:t>3)	QUAL A IMPORTÂNCIA DA APLICAÇÃO DA LEI NA HORA DA EVANGELIZAÇÃO?</a:t>
            </a:r>
            <a:endParaRPr lang="pt-BR" sz="1200" dirty="0">
              <a:solidFill>
                <a:schemeClr val="tx1"/>
              </a:solidFill>
            </a:endParaRP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chemeClr val="tx1"/>
                </a:solidFill>
              </a:rPr>
              <a:t>4)	COMO VOCÊ PODE EXPLICAR O PRINCÍPIO “LEI PARA O SOBERBO E GRAÇA PARA O HUMILDE”. TENTE FUNDAMENTAR COM EXEMPLOS DA INTERAÇÃO COM PESSOAS EM QUE JESUS ADMINISTROU ESSE PRINCÍPIO.</a:t>
            </a:r>
            <a:endParaRPr lang="pt-BR" sz="1200" dirty="0">
              <a:solidFill>
                <a:schemeClr val="tx1"/>
              </a:solidFill>
            </a:endParaRP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chemeClr val="tx1"/>
                </a:solidFill>
              </a:rPr>
              <a:t>5)	DIANTE DA PESPECTIVA DO JULGAMENTO DIVINO, POR QUE DEUS NÃO PODE IGNORAR O PECADO DE UMA PESSOA QUE NÃO SE CONVERTEU DURANTE SUA VIDA? PORQUE DEUS NÃO PODERIA AGIR COM “MISERICÓRDIA” OU “AMOR”?</a:t>
            </a:r>
            <a:endParaRPr lang="pt-BR" sz="1200" dirty="0">
              <a:solidFill>
                <a:schemeClr val="tx1"/>
              </a:solidFill>
            </a:endParaRP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1" dirty="0">
                <a:solidFill>
                  <a:schemeClr val="tx1"/>
                </a:solidFill>
              </a:rPr>
              <a:t>6)	COMO ELIMINAR O RISCO DO EVANGELIZADOR SER MAL INTERPRETADO COMO UMA PESSOA RELIGIOSA QUE GOSTA DE APONTAR O PECADO DOS OUTROS E DE SE CONSIDERAR SALVO?</a:t>
            </a:r>
            <a:endParaRPr lang="pt-BR" sz="1200" dirty="0">
              <a:solidFill>
                <a:schemeClr val="tx1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4093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referências: </a:t>
            </a:r>
            <a:r>
              <a:rPr lang="pt-BR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2:10-11 E </a:t>
            </a:r>
            <a:r>
              <a:rPr lang="pt-BR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3:10-11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 a revisão do slide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anterior, destaque as palavras de Jesus sobre a pessoa do Espírito Santo.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Ão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512F9-BFB7-4F09-9F39-2FD94269E041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4597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512F9-BFB7-4F09-9F39-2FD94269E041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673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Nossa fonte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860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923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512F9-BFB7-4F09-9F39-2FD94269E041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1775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512F9-BFB7-4F09-9F39-2FD94269E041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5412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8772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4127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8246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 a revisão do slide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anterior, destaque as palavras de Jesus sobre a pessoa do Espírito Santo.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deixou bem claro que os homens que não crerem na salvação providenciada por Deus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 estão CONDENADOS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João 3:18. Isto porque o julgamento do Senhor no último dia será de acordo com a sua Palavra (Lei do Senhor), conforme João 12:47-48. Essas palavras revelam que nossas dívidas são impagáveis por nossas próprias ações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Galatas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3:10-11) e que as nossas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INIQUIDADES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fazem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DIVISÃO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nós e o nosso Deus (Isaias 59:2 e Romanos 6:23).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795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pt-BR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vc</a:t>
            </a:r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apresentar um colete a prova de bala para alguém, este alguém precisa ter a percepção do risco da arma de fogo. Para </a:t>
            </a:r>
            <a:r>
              <a:rPr lang="pt-BR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vc</a:t>
            </a:r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apresentar um colete a salva vidas para alguém, este alguém precisa ter a percepção do risco de afogamento. Para </a:t>
            </a:r>
            <a:r>
              <a:rPr lang="pt-BR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vc</a:t>
            </a:r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apresentar um </a:t>
            </a:r>
            <a:r>
              <a:rPr lang="pt-BR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salvador para alguém, este alguém precisa ter a percepção do risco da condenação dos seus pecados, do contrário estaremos apresentando um evangelho apenas interessante, mas não necessário.</a:t>
            </a:r>
          </a:p>
          <a:p>
            <a:pPr algn="ctr"/>
            <a:endParaRPr lang="pt-BR" sz="1200" b="1" dirty="0"/>
          </a:p>
          <a:p>
            <a:pPr algn="ctr"/>
            <a:endParaRPr lang="pt-BR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endParaRPr lang="pt-BR" sz="1200" b="1" dirty="0"/>
          </a:p>
          <a:p>
            <a:pPr algn="ctr"/>
            <a:endParaRPr lang="pt-BR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endParaRPr lang="pt-BR" sz="1200" b="1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512F9-BFB7-4F09-9F39-2FD94269E04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4984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512F9-BFB7-4F09-9F39-2FD94269E04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315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F98F2-1EDB-4BDF-9318-E9694D8D895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51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9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2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02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91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35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29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12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373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90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9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52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73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16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9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1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0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4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48"/>
            <a:ext cx="8229600" cy="792162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91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69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9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9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BD59-33DC-4ED6-A055-CC017507EB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03887-50C4-4BF5-92E6-BC00216F1C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4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A719B-398F-4406-92F3-EBB22FCB81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16/04/2024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DFF7F-CB9A-46FE-AF83-97B0330B5FB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0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211109" y="1675542"/>
            <a:ext cx="8774536" cy="511256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400"/>
              </a:spcBef>
              <a:spcAft>
                <a:spcPts val="1200"/>
              </a:spcAft>
            </a:pPr>
            <a:r>
              <a:rPr lang="pt-BR" sz="5400" b="1" spc="600" dirty="0">
                <a:solidFill>
                  <a:srgbClr val="FFFF00"/>
                </a:solidFill>
                <a:latin typeface="Arial Black" pitchFamily="34" charset="0"/>
              </a:rPr>
              <a:t>O DESAFIO DE CONDUZIRMOS PESSOAS AO </a:t>
            </a:r>
          </a:p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pt-BR" sz="6000" b="1" spc="600" dirty="0"/>
              <a:t>PROCESSO DE CONVERSÃO</a:t>
            </a:r>
          </a:p>
        </p:txBody>
      </p:sp>
      <p:cxnSp>
        <p:nvCxnSpPr>
          <p:cNvPr id="3" name="Straight Connector 10"/>
          <p:cNvCxnSpPr/>
          <p:nvPr/>
        </p:nvCxnSpPr>
        <p:spPr>
          <a:xfrm>
            <a:off x="-33829" y="1556792"/>
            <a:ext cx="9177829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876598" y="157063"/>
            <a:ext cx="52917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pt-BR" sz="3600" b="1" dirty="0">
                <a:ln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FORMAÇÃO </a:t>
            </a:r>
            <a:r>
              <a:rPr lang="pt-BR" sz="3600" b="1" i="1" dirty="0">
                <a:ln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do</a:t>
            </a:r>
            <a:br>
              <a:rPr lang="pt-BR" sz="3600" b="1" dirty="0">
                <a:ln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pt-BR" sz="3600" b="1" spc="6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Black" pitchFamily="34" charset="0"/>
              </a:rPr>
              <a:t>DISCIPULADOR</a:t>
            </a:r>
            <a:endParaRPr lang="pt-BR" sz="3600" b="1" cap="none" spc="60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705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251520" y="186332"/>
            <a:ext cx="8765767" cy="129845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Arial Black" pitchFamily="34" charset="0"/>
              </a:rPr>
              <a:t>MÉTODO DE EVANGELIZAÇÃO</a:t>
            </a:r>
            <a:endParaRPr lang="pt-BR" sz="2800" i="1" dirty="0">
              <a:latin typeface="Arial Black" pitchFamily="34" charset="0"/>
            </a:endParaRPr>
          </a:p>
        </p:txBody>
      </p:sp>
      <p:sp>
        <p:nvSpPr>
          <p:cNvPr id="14" name="Rounded Rectangle 50"/>
          <p:cNvSpPr/>
          <p:nvPr/>
        </p:nvSpPr>
        <p:spPr>
          <a:xfrm>
            <a:off x="3059832" y="1772816"/>
            <a:ext cx="6084168" cy="2592288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sz="2800" b="1" i="1" spc="300" dirty="0">
                <a:solidFill>
                  <a:schemeClr val="tx1"/>
                </a:solidFill>
              </a:rPr>
              <a:t>“É um </a:t>
            </a:r>
            <a:r>
              <a:rPr lang="pt-BR" sz="2800" b="1" i="1" spc="300" dirty="0">
                <a:solidFill>
                  <a:srgbClr val="FF0000"/>
                </a:solidFill>
                <a:latin typeface="Arial Black" pitchFamily="34" charset="0"/>
              </a:rPr>
              <a:t>pecado terrível </a:t>
            </a:r>
            <a:r>
              <a:rPr lang="pt-BR" sz="2800" b="1" i="1" spc="300" dirty="0">
                <a:solidFill>
                  <a:schemeClr val="tx1"/>
                </a:solidFill>
              </a:rPr>
              <a:t>mostrar certas passagens que tratam de outros assuntos a um homem que ainda não está plenamente convencido de seu pecado...</a:t>
            </a:r>
            <a:endParaRPr lang="en-GB" sz="2800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s://2.bp.blogspot.com/-3_eTbbdfLAA/VlulKhPlBOI/AAAAAAAAE90/DFrMqV-Gxas/s1600/dl-moody_4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0" y="1791286"/>
            <a:ext cx="2699792" cy="26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26570" y="4797152"/>
            <a:ext cx="2699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sz="2800" b="1" i="1" spc="300" dirty="0"/>
              <a:t>D.L. </a:t>
            </a:r>
            <a:r>
              <a:rPr lang="pt-BR" sz="2800" b="1" i="1" spc="300" dirty="0" err="1"/>
              <a:t>Moody</a:t>
            </a:r>
            <a:r>
              <a:rPr lang="pt-BR" sz="2800" b="1" i="1" spc="300" dirty="0"/>
              <a:t> – 1837 a 1899</a:t>
            </a:r>
            <a:endParaRPr lang="en-GB" b="1" i="1" spc="300" dirty="0"/>
          </a:p>
        </p:txBody>
      </p:sp>
      <p:sp>
        <p:nvSpPr>
          <p:cNvPr id="9" name="Rounded Rectangle 50"/>
          <p:cNvSpPr/>
          <p:nvPr/>
        </p:nvSpPr>
        <p:spPr>
          <a:xfrm>
            <a:off x="3054357" y="4494679"/>
            <a:ext cx="6084168" cy="2214245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sz="2800" b="1" i="1" spc="300" dirty="0">
                <a:solidFill>
                  <a:schemeClr val="tx1"/>
                </a:solidFill>
              </a:rPr>
              <a:t>... </a:t>
            </a:r>
            <a:r>
              <a:rPr lang="pt-BR" sz="2800" b="1" i="1" spc="300" dirty="0">
                <a:solidFill>
                  <a:srgbClr val="00B050"/>
                </a:solidFill>
                <a:latin typeface="Arial Black" pitchFamily="34" charset="0"/>
              </a:rPr>
              <a:t>ele precisa da Lei</a:t>
            </a:r>
            <a:r>
              <a:rPr lang="pt-BR" sz="2800" b="1" i="1" spc="300" dirty="0">
                <a:solidFill>
                  <a:schemeClr val="tx1"/>
                </a:solidFill>
              </a:rPr>
              <a:t>... não lhe ofereça a consolação do evangelho até que veja e saiba que é culpado diante de Deus.”</a:t>
            </a:r>
            <a:endParaRPr lang="en-GB" sz="2800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1" y="20339"/>
            <a:ext cx="9143998" cy="204050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latin typeface="Arial Black" pitchFamily="34" charset="0"/>
              </a:rPr>
              <a:t>A MENSAGEM DO ARREPENDIMENTO</a:t>
            </a:r>
            <a:endParaRPr lang="pt-BR" sz="3400" b="1" dirty="0">
              <a:latin typeface="Arial Black" pitchFamily="34" charset="0"/>
            </a:endParaRPr>
          </a:p>
          <a:p>
            <a:pPr algn="ctr"/>
            <a:r>
              <a:rPr lang="pt-BR" sz="4000" b="1" i="1" spc="600" dirty="0">
                <a:solidFill>
                  <a:srgbClr val="FFFF00"/>
                </a:solidFill>
                <a:latin typeface="Arial Black" pitchFamily="34" charset="0"/>
              </a:rPr>
              <a:t>O EXEMPLO DE JESUS</a:t>
            </a:r>
            <a:endParaRPr lang="pt-BR" sz="4000" i="1" spc="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" name="Rounded Rectangle 50"/>
          <p:cNvSpPr/>
          <p:nvPr/>
        </p:nvSpPr>
        <p:spPr>
          <a:xfrm>
            <a:off x="143508" y="2276872"/>
            <a:ext cx="8856984" cy="2088232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sz="2800" b="1" i="1" spc="300" dirty="0">
                <a:solidFill>
                  <a:schemeClr val="tx1"/>
                </a:solidFill>
              </a:rPr>
              <a:t>Desde então começou Jesus a pregar, e a dizer: </a:t>
            </a:r>
            <a:r>
              <a:rPr lang="pt-BR" sz="2800" b="1" i="1" spc="300" dirty="0">
                <a:solidFill>
                  <a:schemeClr val="tx1"/>
                </a:solidFill>
                <a:latin typeface="Arial Black" pitchFamily="34" charset="0"/>
              </a:rPr>
              <a:t>Arrependei-vos</a:t>
            </a:r>
            <a:r>
              <a:rPr lang="pt-BR" sz="2800" b="1" i="1" spc="300" dirty="0">
                <a:solidFill>
                  <a:schemeClr val="tx1"/>
                </a:solidFill>
              </a:rPr>
              <a:t>, porque é chegado o reino dos céus. Mateus 4:17</a:t>
            </a:r>
            <a:endParaRPr lang="en-GB" sz="2800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ounded Rectangle 50"/>
          <p:cNvSpPr/>
          <p:nvPr/>
        </p:nvSpPr>
        <p:spPr>
          <a:xfrm>
            <a:off x="143508" y="4581128"/>
            <a:ext cx="8856984" cy="1944216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sz="2800" b="1" i="1" spc="300" dirty="0">
                <a:solidFill>
                  <a:schemeClr val="tx1"/>
                </a:solidFill>
              </a:rPr>
              <a:t>Não, vos digo; antes, </a:t>
            </a:r>
            <a:r>
              <a:rPr lang="pt-BR" sz="2800" b="1" i="1" spc="300" dirty="0">
                <a:solidFill>
                  <a:schemeClr val="tx1"/>
                </a:solidFill>
                <a:latin typeface="Arial Black" pitchFamily="34" charset="0"/>
              </a:rPr>
              <a:t>se não vos arrependerdes</a:t>
            </a:r>
            <a:r>
              <a:rPr lang="pt-BR" sz="2800" b="1" i="1" spc="300" dirty="0">
                <a:solidFill>
                  <a:schemeClr val="tx1"/>
                </a:solidFill>
              </a:rPr>
              <a:t>, todos de igual modo perecereis. Lucas 13:5</a:t>
            </a:r>
            <a:endParaRPr lang="en-GB" sz="2800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2032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1" y="20339"/>
            <a:ext cx="9143998" cy="196850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rial Black" pitchFamily="34" charset="0"/>
              </a:rPr>
              <a:t>A MENSAGEM DO ARREPENDIMENTO</a:t>
            </a:r>
          </a:p>
          <a:p>
            <a:pPr algn="ctr"/>
            <a:r>
              <a:rPr lang="pt-BR" sz="4000" b="1" i="1" spc="600" dirty="0">
                <a:solidFill>
                  <a:srgbClr val="FFFF00"/>
                </a:solidFill>
              </a:rPr>
              <a:t>A GRANDE COMISSÃO</a:t>
            </a:r>
          </a:p>
          <a:p>
            <a:pPr algn="ctr"/>
            <a:r>
              <a:rPr lang="pt-BR" sz="4000" b="1" i="1" spc="600" dirty="0">
                <a:solidFill>
                  <a:srgbClr val="FFFF00"/>
                </a:solidFill>
              </a:rPr>
              <a:t>REGISTRADA POR LUCAS</a:t>
            </a:r>
            <a:endParaRPr lang="pt-BR" sz="4000" i="1" spc="600" dirty="0">
              <a:solidFill>
                <a:srgbClr val="FFFF00"/>
              </a:solidFill>
            </a:endParaRPr>
          </a:p>
        </p:txBody>
      </p:sp>
      <p:sp>
        <p:nvSpPr>
          <p:cNvPr id="9" name="Rounded Rectangle 50"/>
          <p:cNvSpPr/>
          <p:nvPr/>
        </p:nvSpPr>
        <p:spPr>
          <a:xfrm>
            <a:off x="1" y="1988840"/>
            <a:ext cx="9143998" cy="4869160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sz="2800" i="1" spc="300" dirty="0">
                <a:solidFill>
                  <a:schemeClr val="tx1"/>
                </a:solidFill>
              </a:rPr>
              <a:t>E disse-lhes: Assim está escrito, e assim convinha que o Cristo padecesse, e ao terceiro dia ressuscitasse dentre os mortos,</a:t>
            </a:r>
          </a:p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sz="2800" b="1" i="1" spc="300" dirty="0">
                <a:solidFill>
                  <a:schemeClr val="tx1"/>
                </a:solidFill>
              </a:rPr>
              <a:t>E em seu nome se pregasse o </a:t>
            </a:r>
            <a:r>
              <a:rPr lang="pt-BR" sz="2800" b="1" i="1" spc="300" dirty="0">
                <a:solidFill>
                  <a:schemeClr val="tx1"/>
                </a:solidFill>
                <a:latin typeface="Arial Black" pitchFamily="34" charset="0"/>
              </a:rPr>
              <a:t>arrependimento</a:t>
            </a:r>
            <a:r>
              <a:rPr lang="pt-BR" sz="2800" b="1" i="1" spc="300" dirty="0">
                <a:solidFill>
                  <a:schemeClr val="tx1"/>
                </a:solidFill>
              </a:rPr>
              <a:t> e a </a:t>
            </a:r>
            <a:r>
              <a:rPr lang="pt-BR" sz="2800" b="1" i="1" spc="300" dirty="0">
                <a:solidFill>
                  <a:schemeClr val="tx1"/>
                </a:solidFill>
                <a:latin typeface="Arial Black" pitchFamily="34" charset="0"/>
              </a:rPr>
              <a:t>remissão dos pecados</a:t>
            </a:r>
            <a:r>
              <a:rPr lang="pt-BR" sz="2800" i="1" spc="300" dirty="0">
                <a:solidFill>
                  <a:schemeClr val="tx1"/>
                </a:solidFill>
              </a:rPr>
              <a:t>, em todas as nações, começando por Jerusalém.</a:t>
            </a:r>
          </a:p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sz="2800" i="1" spc="300" dirty="0">
                <a:solidFill>
                  <a:schemeClr val="tx1"/>
                </a:solidFill>
              </a:rPr>
              <a:t>E destas coisas sois vós testemunhas.</a:t>
            </a:r>
          </a:p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sz="2800" i="1" spc="300" dirty="0">
                <a:solidFill>
                  <a:schemeClr val="tx1"/>
                </a:solidFill>
              </a:rPr>
              <a:t>Lucas 24:46-48</a:t>
            </a:r>
            <a:endParaRPr lang="en-GB" sz="2800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33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1" y="20339"/>
            <a:ext cx="9143998" cy="105475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Arial Black" pitchFamily="34" charset="0"/>
              </a:rPr>
              <a:t>A MENSAGEM DO ARREPENDIMENTO E A PERSPECTIVA DE JULGAMENTO</a:t>
            </a:r>
            <a:endParaRPr lang="pt-BR" sz="2800" b="1" spc="300" dirty="0">
              <a:solidFill>
                <a:srgbClr val="FFFF00"/>
              </a:solidFill>
            </a:endParaRPr>
          </a:p>
        </p:txBody>
      </p:sp>
      <p:sp>
        <p:nvSpPr>
          <p:cNvPr id="6" name="Rounded Rectangle 50"/>
          <p:cNvSpPr/>
          <p:nvPr/>
        </p:nvSpPr>
        <p:spPr>
          <a:xfrm>
            <a:off x="143508" y="1075094"/>
            <a:ext cx="8856984" cy="1800200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sz="2800" b="1" i="1" spc="300" dirty="0">
                <a:solidFill>
                  <a:schemeClr val="tx1"/>
                </a:solidFill>
                <a:latin typeface="Arial Black" pitchFamily="34" charset="0"/>
              </a:rPr>
              <a:t>Arrependei-vos</a:t>
            </a:r>
            <a:r>
              <a:rPr lang="pt-BR" sz="2800" b="1" i="1" spc="300" dirty="0">
                <a:solidFill>
                  <a:schemeClr val="tx1"/>
                </a:solidFill>
              </a:rPr>
              <a:t>, </a:t>
            </a:r>
            <a:r>
              <a:rPr lang="pt-BR" sz="2800" i="1" spc="300" dirty="0">
                <a:solidFill>
                  <a:schemeClr val="tx1"/>
                </a:solidFill>
              </a:rPr>
              <a:t>pois, e convertei-vos, para que sejam apagados os vossos pecados, e venham assim os tempos do </a:t>
            </a:r>
            <a:r>
              <a:rPr lang="pt-BR" sz="2800" b="1" i="1" spc="300" dirty="0">
                <a:solidFill>
                  <a:schemeClr val="tx1"/>
                </a:solidFill>
              </a:rPr>
              <a:t>refrigério pela presença do Senhor</a:t>
            </a:r>
            <a:r>
              <a:rPr lang="pt-BR" sz="2800" i="1" spc="300" dirty="0">
                <a:solidFill>
                  <a:schemeClr val="tx1"/>
                </a:solidFill>
              </a:rPr>
              <a:t>. Atos 3:19</a:t>
            </a:r>
            <a:endParaRPr lang="en-GB" sz="2800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ounded Rectangle 50"/>
          <p:cNvSpPr/>
          <p:nvPr/>
        </p:nvSpPr>
        <p:spPr>
          <a:xfrm>
            <a:off x="143508" y="2996952"/>
            <a:ext cx="8892989" cy="3861048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Aft>
                <a:spcPts val="1200"/>
              </a:spcAft>
            </a:pPr>
            <a:r>
              <a:rPr lang="pt-BR" sz="2800" i="1" spc="300" dirty="0">
                <a:solidFill>
                  <a:schemeClr val="tx1"/>
                </a:solidFill>
              </a:rPr>
              <a:t>Mas Deus, não tendo em conta os tempos da ignorância, anuncia agora a todos os homens, e em todo o lugar,</a:t>
            </a:r>
            <a:r>
              <a:rPr lang="pt-BR" sz="2800" b="1" i="1" spc="300" dirty="0">
                <a:solidFill>
                  <a:schemeClr val="tx1"/>
                </a:solidFill>
              </a:rPr>
              <a:t> </a:t>
            </a:r>
            <a:r>
              <a:rPr lang="pt-BR" sz="2800" b="1" i="1" spc="300" dirty="0">
                <a:solidFill>
                  <a:schemeClr val="tx1"/>
                </a:solidFill>
                <a:latin typeface="Arial Black" pitchFamily="34" charset="0"/>
              </a:rPr>
              <a:t>que se arrependam</a:t>
            </a:r>
            <a:r>
              <a:rPr lang="pt-BR" sz="2800" b="1" i="1" spc="300" dirty="0">
                <a:solidFill>
                  <a:schemeClr val="tx1"/>
                </a:solidFill>
              </a:rPr>
              <a:t>;</a:t>
            </a:r>
          </a:p>
          <a:p>
            <a:pPr marL="96837" algn="just">
              <a:spcAft>
                <a:spcPts val="600"/>
              </a:spcAft>
            </a:pPr>
            <a:r>
              <a:rPr lang="pt-BR" sz="2800" i="1" spc="300" dirty="0">
                <a:solidFill>
                  <a:schemeClr val="tx1"/>
                </a:solidFill>
              </a:rPr>
              <a:t>Porquanto</a:t>
            </a:r>
            <a:r>
              <a:rPr lang="pt-BR" sz="2800" b="1" i="1" spc="300" dirty="0">
                <a:solidFill>
                  <a:schemeClr val="tx1"/>
                </a:solidFill>
              </a:rPr>
              <a:t> </a:t>
            </a:r>
            <a:r>
              <a:rPr lang="pt-BR" sz="2800" b="1" i="1" spc="300" dirty="0">
                <a:solidFill>
                  <a:schemeClr val="tx1"/>
                </a:solidFill>
                <a:latin typeface="Arial Black" pitchFamily="34" charset="0"/>
              </a:rPr>
              <a:t>tem determinado um dia em que com justiça há de julgar o mundo</a:t>
            </a:r>
            <a:r>
              <a:rPr lang="pt-BR" sz="2800" b="1" i="1" spc="300" dirty="0">
                <a:solidFill>
                  <a:schemeClr val="tx1"/>
                </a:solidFill>
              </a:rPr>
              <a:t>, </a:t>
            </a:r>
            <a:r>
              <a:rPr lang="pt-BR" sz="2800" i="1" spc="300" dirty="0">
                <a:solidFill>
                  <a:schemeClr val="tx1"/>
                </a:solidFill>
              </a:rPr>
              <a:t>por meio do homem que destinou; e </a:t>
            </a:r>
            <a:r>
              <a:rPr lang="pt-BR" sz="2800" b="1" i="1" spc="300" dirty="0">
                <a:solidFill>
                  <a:srgbClr val="C00000"/>
                </a:solidFill>
              </a:rPr>
              <a:t>disso deu certeza a todos, ressuscitando-o dentre os mortos</a:t>
            </a:r>
            <a:r>
              <a:rPr lang="pt-BR" sz="2800" b="1" i="1" spc="300" dirty="0">
                <a:solidFill>
                  <a:schemeClr val="tx1"/>
                </a:solidFill>
              </a:rPr>
              <a:t>. Atos 17:30,31</a:t>
            </a:r>
          </a:p>
        </p:txBody>
      </p:sp>
    </p:spTree>
    <p:extLst>
      <p:ext uri="{BB962C8B-B14F-4D97-AF65-F5344CB8AC3E}">
        <p14:creationId xmlns:p14="http://schemas.microsoft.com/office/powerpoint/2010/main" val="218452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2" y="0"/>
            <a:ext cx="9143998" cy="126876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Arial Black" pitchFamily="34" charset="0"/>
              </a:rPr>
              <a:t>NÃO HÁ CONVICÇÃO DE PECADOS</a:t>
            </a:r>
          </a:p>
          <a:p>
            <a:pPr algn="ctr"/>
            <a:r>
              <a:rPr lang="pt-BR" sz="2800" b="1" spc="300" dirty="0">
                <a:latin typeface="Arial Black" pitchFamily="34" charset="0"/>
              </a:rPr>
              <a:t>SEM CONFRONTO COM A LEI DE DEUS</a:t>
            </a:r>
            <a:endParaRPr lang="pt-BR" sz="2800" b="1" spc="300" dirty="0"/>
          </a:p>
        </p:txBody>
      </p:sp>
      <p:sp>
        <p:nvSpPr>
          <p:cNvPr id="13" name="Rounded Rectangle 50"/>
          <p:cNvSpPr/>
          <p:nvPr/>
        </p:nvSpPr>
        <p:spPr>
          <a:xfrm>
            <a:off x="0" y="4578791"/>
            <a:ext cx="9143998" cy="2279209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just">
              <a:spcBef>
                <a:spcPts val="1200"/>
              </a:spcBef>
              <a:spcAft>
                <a:spcPts val="1200"/>
              </a:spcAft>
            </a:pPr>
            <a:r>
              <a:rPr lang="pt-BR" sz="3200" b="1" i="1" spc="300" dirty="0">
                <a:solidFill>
                  <a:schemeClr val="tx1"/>
                </a:solidFill>
              </a:rPr>
              <a:t>Veio, porém, a lei para que a ofensa </a:t>
            </a:r>
            <a:r>
              <a:rPr lang="pt-BR" sz="2800" b="1" i="1" spc="300" dirty="0">
                <a:solidFill>
                  <a:schemeClr val="tx1"/>
                </a:solidFill>
              </a:rPr>
              <a:t>abundasse</a:t>
            </a:r>
            <a:r>
              <a:rPr lang="pt-BR" sz="3200" b="1" i="1" spc="300" dirty="0">
                <a:solidFill>
                  <a:schemeClr val="tx1"/>
                </a:solidFill>
              </a:rPr>
              <a:t>; mas, onde o pecado abundou, superabundou a graça; Romanos 5:20</a:t>
            </a:r>
            <a:endParaRPr lang="en-GB" sz="3200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66" y="1416925"/>
            <a:ext cx="5358836" cy="2977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3713952" cy="3049140"/>
          </a:xfrm>
          <a:prstGeom prst="rect">
            <a:avLst/>
          </a:prstGeom>
        </p:spPr>
      </p:pic>
      <p:sp>
        <p:nvSpPr>
          <p:cNvPr id="8" name="Rounded Rectangle 50"/>
          <p:cNvSpPr/>
          <p:nvPr/>
        </p:nvSpPr>
        <p:spPr>
          <a:xfrm>
            <a:off x="467542" y="4578791"/>
            <a:ext cx="8676456" cy="2311645"/>
          </a:xfrm>
          <a:prstGeom prst="roundRect">
            <a:avLst>
              <a:gd name="adj" fmla="val 3877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sz="2800" b="1" i="1" spc="300" dirty="0">
                <a:solidFill>
                  <a:schemeClr val="tx1"/>
                </a:solidFill>
              </a:rPr>
              <a:t>Porque qualquer que guardar toda a lei, e tropeçar em um só ponto, tornou-se culpado de todos. (Tiago 2:10)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32C2316-24C4-9072-3815-7E5BF9A4C523}"/>
              </a:ext>
            </a:extLst>
          </p:cNvPr>
          <p:cNvSpPr txBox="1"/>
          <p:nvPr/>
        </p:nvSpPr>
        <p:spPr>
          <a:xfrm>
            <a:off x="6876256" y="955226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FFF00"/>
                </a:solidFill>
              </a:rPr>
              <a:t>PALAVRA DE DEUS</a:t>
            </a:r>
          </a:p>
        </p:txBody>
      </p:sp>
    </p:spTree>
    <p:extLst>
      <p:ext uri="{BB962C8B-B14F-4D97-AF65-F5344CB8AC3E}">
        <p14:creationId xmlns:p14="http://schemas.microsoft.com/office/powerpoint/2010/main" val="281814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0" y="48847"/>
            <a:ext cx="4565636" cy="27089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Arial Black" pitchFamily="34" charset="0"/>
              </a:rPr>
              <a:t>NÃO HÁ CONVICÇÃO DE PECADOS</a:t>
            </a:r>
          </a:p>
          <a:p>
            <a:pPr algn="ctr"/>
            <a:r>
              <a:rPr lang="pt-BR" sz="2800" b="1" spc="300" dirty="0">
                <a:latin typeface="Arial Black" pitchFamily="34" charset="0"/>
              </a:rPr>
              <a:t>SEM CONFRONTO COM A LEI DE DEUS</a:t>
            </a:r>
            <a:endParaRPr lang="pt-BR" sz="2800" b="1" spc="300" dirty="0"/>
          </a:p>
        </p:txBody>
      </p:sp>
      <p:sp>
        <p:nvSpPr>
          <p:cNvPr id="13" name="Rounded Rectangle 50"/>
          <p:cNvSpPr/>
          <p:nvPr/>
        </p:nvSpPr>
        <p:spPr>
          <a:xfrm>
            <a:off x="0" y="2924944"/>
            <a:ext cx="9143998" cy="3933057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ts val="600"/>
              </a:spcBef>
              <a:spcAft>
                <a:spcPts val="600"/>
              </a:spcAft>
            </a:pPr>
            <a:r>
              <a:rPr lang="pt-BR" sz="3000" b="1" i="1" spc="300" dirty="0">
                <a:solidFill>
                  <a:schemeClr val="tx1"/>
                </a:solidFill>
              </a:rPr>
              <a:t>Tudo o que a lei diz, aos que estão debaixo da lei o diz, para que toda a boca esteja fechada e todo o mundo seja condenável diante de Deus.</a:t>
            </a:r>
          </a:p>
          <a:p>
            <a:pPr marL="96837" algn="just">
              <a:spcBef>
                <a:spcPts val="600"/>
              </a:spcBef>
              <a:spcAft>
                <a:spcPts val="600"/>
              </a:spcAft>
            </a:pPr>
            <a:r>
              <a:rPr lang="pt-BR" sz="3000" b="1" i="1" spc="300" dirty="0">
                <a:solidFill>
                  <a:schemeClr val="tx1"/>
                </a:solidFill>
              </a:rPr>
              <a:t>Por isso nenhuma carne será justificada diante dele pelas obras da lei, </a:t>
            </a:r>
            <a:r>
              <a:rPr lang="pt-BR" sz="3000" b="1" i="1" spc="300" dirty="0">
                <a:solidFill>
                  <a:srgbClr val="FF0000"/>
                </a:solidFill>
              </a:rPr>
              <a:t>porque pela lei vem o conhecimento do pecado.</a:t>
            </a:r>
          </a:p>
          <a:p>
            <a:pPr marL="96837" algn="r">
              <a:spcBef>
                <a:spcPts val="600"/>
              </a:spcBef>
              <a:spcAft>
                <a:spcPts val="600"/>
              </a:spcAft>
            </a:pPr>
            <a:r>
              <a:rPr lang="pt-BR" sz="3000" b="1" i="1" spc="300" dirty="0" err="1">
                <a:solidFill>
                  <a:schemeClr val="tx1"/>
                </a:solidFill>
              </a:rPr>
              <a:t>Rm</a:t>
            </a:r>
            <a:r>
              <a:rPr lang="pt-BR" sz="3000" b="1" i="1" spc="300" dirty="0">
                <a:solidFill>
                  <a:schemeClr val="tx1"/>
                </a:solidFill>
              </a:rPr>
              <a:t> 3:19,20</a:t>
            </a:r>
            <a:endParaRPr lang="en-GB" sz="3000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38" y="36008"/>
            <a:ext cx="4646498" cy="288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0"/>
          <p:cNvSpPr/>
          <p:nvPr/>
        </p:nvSpPr>
        <p:spPr>
          <a:xfrm>
            <a:off x="-4538" y="24875"/>
            <a:ext cx="9148538" cy="6858000"/>
          </a:xfrm>
          <a:prstGeom prst="roundRect">
            <a:avLst>
              <a:gd name="adj" fmla="val 3877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algn="ctr">
              <a:spcBef>
                <a:spcPct val="0"/>
              </a:spcBef>
              <a:spcAft>
                <a:spcPts val="1800"/>
              </a:spcAft>
            </a:pPr>
            <a:r>
              <a:rPr lang="pt-BR" sz="3200" i="1" spc="500" dirty="0" err="1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Martyn</a:t>
            </a:r>
            <a:r>
              <a:rPr lang="pt-BR" sz="3200" i="1" spc="50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 Lloyd-Jones</a:t>
            </a:r>
          </a:p>
          <a:p>
            <a:pPr marL="182563" algn="just">
              <a:spcBef>
                <a:spcPct val="0"/>
              </a:spcBef>
              <a:spcAft>
                <a:spcPts val="1800"/>
              </a:spcAft>
            </a:pPr>
            <a:r>
              <a:rPr lang="pt-BR" sz="3200" i="1" spc="500" dirty="0">
                <a:solidFill>
                  <a:schemeClr val="tx1"/>
                </a:solidFill>
                <a:ea typeface="+mj-ea"/>
                <a:cs typeface="+mj-cs"/>
              </a:rPr>
              <a:t>O problema das pessoas que não estão buscando o Salvador nem a salvação é que elas não entendem a natureza do pecado. É função peculiar da Lei trazer tal compreensão à mente e à consciência do Homem.</a:t>
            </a:r>
          </a:p>
          <a:p>
            <a:pPr marL="182563" algn="ctr">
              <a:spcBef>
                <a:spcPct val="0"/>
              </a:spcBef>
              <a:spcAft>
                <a:spcPts val="1800"/>
              </a:spcAft>
            </a:pPr>
            <a:r>
              <a:rPr lang="pt-BR" sz="3200" i="1" spc="500" dirty="0">
                <a:solidFill>
                  <a:srgbClr val="FF0000"/>
                </a:solidFill>
                <a:ea typeface="+mj-ea"/>
                <a:cs typeface="+mj-cs"/>
              </a:rPr>
              <a:t>EXEMPLO: MULTAS DE TRÂNSITO </a:t>
            </a:r>
            <a:r>
              <a:rPr lang="pt-BR" sz="2400" i="1" spc="500" dirty="0">
                <a:solidFill>
                  <a:srgbClr val="FF0000"/>
                </a:solidFill>
                <a:ea typeface="+mj-ea"/>
                <a:cs typeface="+mj-cs"/>
              </a:rPr>
              <a:t>(Treinamento Caravana do Arrependimento)</a:t>
            </a:r>
            <a:endParaRPr lang="pt-BR" sz="3200" i="1" spc="500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12" name="Rounded Rectangle 50"/>
          <p:cNvSpPr/>
          <p:nvPr/>
        </p:nvSpPr>
        <p:spPr>
          <a:xfrm>
            <a:off x="160359" y="-171400"/>
            <a:ext cx="8929763" cy="6858000"/>
          </a:xfrm>
          <a:prstGeom prst="roundRect">
            <a:avLst>
              <a:gd name="adj" fmla="val 38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“A fim de que o evangelho faça sentido, precisamos pregar a justiça e a ira de Deus. Muito facilmente, porém, as igrejas minimizam essas verdades fundamentais e, com isso, mudam o evangelho.” (... )</a:t>
            </a:r>
          </a:p>
          <a:p>
            <a:pPr marL="265113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pt-BR" sz="2800" b="1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Quando não pregamos a justiça de Deus e quando minimizamos a sua ira, falamos de outro evangelho qualquer</a:t>
            </a:r>
            <a:r>
              <a:rPr lang="pt-BR" sz="28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Mudamos o evangelho objetivo da salvação para um caminho subjetivo que conduz à realização pessoal.”</a:t>
            </a:r>
          </a:p>
          <a:p>
            <a:pPr marL="265113" algn="just">
              <a:spcBef>
                <a:spcPct val="0"/>
              </a:spcBef>
              <a:spcAft>
                <a:spcPts val="1800"/>
              </a:spcAft>
            </a:pPr>
            <a:r>
              <a:rPr lang="pt-BR" sz="24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pt-BR" sz="2400" i="1" spc="5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pág</a:t>
            </a:r>
            <a:r>
              <a:rPr lang="pt-BR" sz="24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41, Livro Conversão, como Deus cria um povo, Série 9Marcas, Michael Lawrence)</a:t>
            </a:r>
            <a:endParaRPr lang="en-GB" sz="2400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ounded Rectangle 50"/>
          <p:cNvSpPr/>
          <p:nvPr/>
        </p:nvSpPr>
        <p:spPr>
          <a:xfrm>
            <a:off x="244153" y="-243408"/>
            <a:ext cx="8651153" cy="6858000"/>
          </a:xfrm>
          <a:prstGeom prst="roundRect">
            <a:avLst>
              <a:gd name="adj" fmla="val 3877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algn="just">
              <a:spcBef>
                <a:spcPct val="0"/>
              </a:spcBef>
              <a:spcAft>
                <a:spcPts val="1800"/>
              </a:spcAft>
            </a:pPr>
            <a:r>
              <a:rPr lang="pt-BR" sz="2800" i="1" spc="500" dirty="0">
                <a:solidFill>
                  <a:schemeClr val="tx1"/>
                </a:solidFill>
                <a:ea typeface="+mj-ea"/>
                <a:cs typeface="+mj-cs"/>
              </a:rPr>
              <a:t>“Em resumo, a ira de Deus não é uma questão secundária tratada por uns poucos versículos. É um elemento fundamental na formação da cosmovisão cristã. Se não nos dedicarmos </a:t>
            </a:r>
            <a:r>
              <a:rPr lang="pt-BR" sz="2800" i="1" spc="500" dirty="0">
                <a:solidFill>
                  <a:srgbClr val="FF0000"/>
                </a:solidFill>
                <a:ea typeface="+mj-ea"/>
                <a:cs typeface="+mj-cs"/>
              </a:rPr>
              <a:t>a tornar as más notícias relevantes,</a:t>
            </a:r>
            <a:r>
              <a:rPr lang="pt-BR" sz="2800" i="1" spc="500" dirty="0">
                <a:solidFill>
                  <a:schemeClr val="tx1"/>
                </a:solidFill>
                <a:ea typeface="+mj-ea"/>
                <a:cs typeface="+mj-cs"/>
              </a:rPr>
              <a:t> as boas-novas também não serão relevantes.”</a:t>
            </a:r>
          </a:p>
          <a:p>
            <a:pPr marL="180975" algn="just">
              <a:spcBef>
                <a:spcPct val="0"/>
              </a:spcBef>
              <a:spcAft>
                <a:spcPts val="1800"/>
              </a:spcAft>
            </a:pPr>
            <a:r>
              <a:rPr lang="pt-BR" sz="2400" i="1" spc="500" dirty="0">
                <a:solidFill>
                  <a:schemeClr val="tx1"/>
                </a:solidFill>
                <a:ea typeface="+mj-ea"/>
                <a:cs typeface="+mj-cs"/>
              </a:rPr>
              <a:t>(</a:t>
            </a:r>
            <a:r>
              <a:rPr lang="pt-BR" sz="2400" i="1" spc="500" dirty="0" err="1">
                <a:solidFill>
                  <a:schemeClr val="tx1"/>
                </a:solidFill>
                <a:ea typeface="+mj-ea"/>
                <a:cs typeface="+mj-cs"/>
              </a:rPr>
              <a:t>pág</a:t>
            </a:r>
            <a:r>
              <a:rPr lang="pt-BR" sz="2400" i="1" spc="500" dirty="0">
                <a:solidFill>
                  <a:schemeClr val="tx1"/>
                </a:solidFill>
                <a:ea typeface="+mj-ea"/>
                <a:cs typeface="+mj-cs"/>
              </a:rPr>
              <a:t> 43, Livro Conversão, como Deus cria um povo, Série 9Marcas, Michael Lawrence)</a:t>
            </a:r>
            <a:endParaRPr lang="en-GB" sz="2400" i="1" spc="5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9" name="Rounded Rectangle 50"/>
          <p:cNvSpPr/>
          <p:nvPr/>
        </p:nvSpPr>
        <p:spPr>
          <a:xfrm>
            <a:off x="386049" y="-367675"/>
            <a:ext cx="8367359" cy="6858000"/>
          </a:xfrm>
          <a:prstGeom prst="roundRect">
            <a:avLst>
              <a:gd name="adj" fmla="val 38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algn="just">
              <a:spcBef>
                <a:spcPct val="0"/>
              </a:spcBef>
              <a:spcAft>
                <a:spcPts val="1800"/>
              </a:spcAft>
            </a:pPr>
            <a:r>
              <a:rPr lang="pt-BR" sz="32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 maneira que a lei nos serviu de aio, para nos conduzir a Cristo, para que pela fé fôssemos justificados.</a:t>
            </a:r>
          </a:p>
          <a:p>
            <a:pPr marL="265113" algn="just">
              <a:spcBef>
                <a:spcPct val="0"/>
              </a:spcBef>
              <a:spcAft>
                <a:spcPts val="1800"/>
              </a:spcAft>
            </a:pPr>
            <a:r>
              <a:rPr lang="pt-BR" sz="32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Mas, depois que veio a fé, já não estamos debaixo de aio.</a:t>
            </a:r>
          </a:p>
          <a:p>
            <a:pPr marL="265113" algn="just">
              <a:spcBef>
                <a:spcPct val="0"/>
              </a:spcBef>
              <a:spcAft>
                <a:spcPts val="1800"/>
              </a:spcAft>
            </a:pPr>
            <a:endParaRPr lang="pt-BR" sz="3200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265113" algn="r">
              <a:spcBef>
                <a:spcPct val="0"/>
              </a:spcBef>
              <a:spcAft>
                <a:spcPts val="1800"/>
              </a:spcAft>
            </a:pPr>
            <a:r>
              <a:rPr lang="pt-BR" sz="32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Gálatas 3:24,25</a:t>
            </a:r>
          </a:p>
        </p:txBody>
      </p:sp>
      <p:pic>
        <p:nvPicPr>
          <p:cNvPr id="10" name="FUNDO MÚSICAL PARA DÚVID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8784" y="5774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6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nnovationinsider.com.br/wp-content/uploads/2016/04/duvi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" b="-169"/>
          <a:stretch/>
        </p:blipFill>
        <p:spPr bwMode="auto">
          <a:xfrm>
            <a:off x="-3376" y="764704"/>
            <a:ext cx="9144000" cy="396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de cantos arredondados 9"/>
          <p:cNvSpPr/>
          <p:nvPr/>
        </p:nvSpPr>
        <p:spPr>
          <a:xfrm>
            <a:off x="1" y="0"/>
            <a:ext cx="9143998" cy="908719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400" b="1" dirty="0">
                <a:latin typeface="Arial Black" pitchFamily="34" charset="0"/>
              </a:rPr>
              <a:t>A MENSAGEM DO ARREPENDIMENTO</a:t>
            </a:r>
          </a:p>
        </p:txBody>
      </p:sp>
      <p:sp>
        <p:nvSpPr>
          <p:cNvPr id="13" name="Rounded Rectangle 50"/>
          <p:cNvSpPr/>
          <p:nvPr/>
        </p:nvSpPr>
        <p:spPr>
          <a:xfrm>
            <a:off x="1" y="4731778"/>
            <a:ext cx="9140623" cy="2126222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ts val="1200"/>
              </a:spcBef>
              <a:spcAft>
                <a:spcPts val="1200"/>
              </a:spcAft>
            </a:pPr>
            <a:r>
              <a:rPr lang="pt-BR" sz="3200" b="1" i="1" spc="300" dirty="0">
                <a:solidFill>
                  <a:schemeClr val="tx1"/>
                </a:solidFill>
              </a:rPr>
              <a:t>Por que será que hoje tão raramente a igreja tem trabalhado no evangelismo/evangelização o tema do arrependimento e do juízo de Deus?</a:t>
            </a:r>
            <a:endParaRPr lang="en-GB" sz="3200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44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31" y="0"/>
            <a:ext cx="9169002" cy="447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50"/>
          <p:cNvSpPr/>
          <p:nvPr/>
        </p:nvSpPr>
        <p:spPr>
          <a:xfrm>
            <a:off x="0" y="4472684"/>
            <a:ext cx="9144000" cy="2385315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algn="just"/>
            <a:r>
              <a:rPr lang="pt-BR" sz="28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Se quisermos obter os mesmos resultados da igreja primitiva no trabalho da evangelização e discipulado, precisamos observar os seus métodos e a forma como apresentavam o evangelho.</a:t>
            </a:r>
          </a:p>
        </p:txBody>
      </p:sp>
    </p:spTree>
    <p:extLst>
      <p:ext uri="{BB962C8B-B14F-4D97-AF65-F5344CB8AC3E}">
        <p14:creationId xmlns:p14="http://schemas.microsoft.com/office/powerpoint/2010/main" val="91219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043608" y="306896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pt-BR" sz="2800" i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7" y="1772816"/>
            <a:ext cx="8913818" cy="48245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CaixaDeTexto 5"/>
          <p:cNvSpPr txBox="1"/>
          <p:nvPr/>
        </p:nvSpPr>
        <p:spPr>
          <a:xfrm>
            <a:off x="737063" y="1916832"/>
            <a:ext cx="828092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pt-BR" sz="2700" i="1" dirty="0"/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dirty="0"/>
              <a:t>Não terás outros deuses diante de mim (</a:t>
            </a:r>
            <a:r>
              <a:rPr lang="pt-BR" sz="2400" dirty="0" err="1"/>
              <a:t>vrs</a:t>
            </a:r>
            <a:r>
              <a:rPr lang="pt-BR" sz="2400" dirty="0"/>
              <a:t>. 3)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dirty="0"/>
              <a:t>Não farás para ti imagem de escultura (</a:t>
            </a:r>
            <a:r>
              <a:rPr lang="pt-BR" sz="2400" dirty="0" err="1"/>
              <a:t>vrs</a:t>
            </a:r>
            <a:r>
              <a:rPr lang="pt-BR" sz="2400" dirty="0"/>
              <a:t>. 4-6)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b="1" dirty="0"/>
              <a:t>Não tomarás o nome do Senhor em vão (</a:t>
            </a:r>
            <a:r>
              <a:rPr lang="pt-BR" sz="2400" b="1" dirty="0" err="1"/>
              <a:t>vrs</a:t>
            </a:r>
            <a:r>
              <a:rPr lang="pt-BR" sz="2400" b="1" dirty="0"/>
              <a:t> 7)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dirty="0"/>
              <a:t>Guardar o sábado (</a:t>
            </a:r>
            <a:r>
              <a:rPr lang="pt-BR" sz="2400" dirty="0" err="1"/>
              <a:t>vrs</a:t>
            </a:r>
            <a:r>
              <a:rPr lang="pt-BR" sz="2400" dirty="0"/>
              <a:t> 8-11)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b="1" dirty="0"/>
              <a:t>Honrar pai e mãe (</a:t>
            </a:r>
            <a:r>
              <a:rPr lang="pt-BR" sz="2400" b="1" dirty="0" err="1"/>
              <a:t>vrs</a:t>
            </a:r>
            <a:r>
              <a:rPr lang="pt-BR" sz="2400" b="1" dirty="0"/>
              <a:t> 12)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b="1" dirty="0"/>
              <a:t>Não matarás (</a:t>
            </a:r>
            <a:r>
              <a:rPr lang="pt-BR" sz="2400" b="1" dirty="0" err="1"/>
              <a:t>vrs</a:t>
            </a:r>
            <a:r>
              <a:rPr lang="pt-BR" sz="2400" b="1" dirty="0"/>
              <a:t> 13)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b="1" dirty="0"/>
              <a:t>Não adulterarás (</a:t>
            </a:r>
            <a:r>
              <a:rPr lang="pt-BR" sz="2400" b="1" dirty="0" err="1"/>
              <a:t>vrs</a:t>
            </a:r>
            <a:r>
              <a:rPr lang="pt-BR" sz="2400" b="1" dirty="0"/>
              <a:t> 14)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b="1" dirty="0"/>
              <a:t>Não furtarás (</a:t>
            </a:r>
            <a:r>
              <a:rPr lang="pt-BR" sz="2400" b="1" dirty="0" err="1"/>
              <a:t>vrs</a:t>
            </a:r>
            <a:r>
              <a:rPr lang="pt-BR" sz="2400" b="1" dirty="0"/>
              <a:t> 15)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b="1" dirty="0"/>
              <a:t>Não dirás falso testemunho contra o teu próximo  (</a:t>
            </a:r>
            <a:r>
              <a:rPr lang="pt-BR" sz="2400" b="1" dirty="0" err="1"/>
              <a:t>vrs</a:t>
            </a:r>
            <a:r>
              <a:rPr lang="pt-BR" sz="2400" b="1" dirty="0"/>
              <a:t> 16)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b="1" dirty="0"/>
              <a:t>Não cobiçar a mulher ou os bens do teu próximo (</a:t>
            </a:r>
            <a:r>
              <a:rPr lang="pt-BR" sz="2400" b="1" dirty="0" err="1"/>
              <a:t>vrs</a:t>
            </a:r>
            <a:r>
              <a:rPr lang="pt-BR" sz="2400" b="1" dirty="0"/>
              <a:t> 17)</a:t>
            </a:r>
          </a:p>
        </p:txBody>
      </p:sp>
      <p:sp>
        <p:nvSpPr>
          <p:cNvPr id="8" name="Retângulo de cantos arredondados 9">
            <a:extLst>
              <a:ext uri="{FF2B5EF4-FFF2-40B4-BE49-F238E27FC236}">
                <a16:creationId xmlns:a16="http://schemas.microsoft.com/office/drawing/2014/main" id="{FB201D8B-A55F-C344-C7F3-3BF5A7CD91FD}"/>
              </a:ext>
            </a:extLst>
          </p:cNvPr>
          <p:cNvSpPr/>
          <p:nvPr/>
        </p:nvSpPr>
        <p:spPr>
          <a:xfrm>
            <a:off x="126017" y="345592"/>
            <a:ext cx="8837775" cy="111540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i="1" dirty="0">
                <a:latin typeface="Arial Black" pitchFamily="34" charset="0"/>
              </a:rPr>
              <a:t>OS 10 MANDAMENTOS</a:t>
            </a:r>
          </a:p>
          <a:p>
            <a:pPr algn="ctr"/>
            <a:r>
              <a:rPr lang="pt-BR" sz="3200" b="1" i="1" dirty="0">
                <a:latin typeface="Arial Black" pitchFamily="34" charset="0"/>
              </a:rPr>
              <a:t>(</a:t>
            </a:r>
            <a:r>
              <a:rPr lang="pt-BR" sz="3200" b="1" i="1" dirty="0" err="1">
                <a:latin typeface="Arial Black" pitchFamily="34" charset="0"/>
              </a:rPr>
              <a:t>Exodo</a:t>
            </a:r>
            <a:r>
              <a:rPr lang="pt-BR" sz="3200" b="1" i="1" dirty="0">
                <a:latin typeface="Arial Black" pitchFamily="34" charset="0"/>
              </a:rPr>
              <a:t> 20:1-17)</a:t>
            </a:r>
          </a:p>
        </p:txBody>
      </p:sp>
    </p:spTree>
    <p:extLst>
      <p:ext uri="{BB962C8B-B14F-4D97-AF65-F5344CB8AC3E}">
        <p14:creationId xmlns:p14="http://schemas.microsoft.com/office/powerpoint/2010/main" val="360871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282908" y="1340768"/>
            <a:ext cx="8440185" cy="1508105"/>
          </a:xfrm>
          <a:prstGeom prst="rect">
            <a:avLst/>
          </a:prstGeom>
          <a:solidFill>
            <a:srgbClr val="F7964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299749" y="4981817"/>
            <a:ext cx="8468545" cy="1878003"/>
          </a:xfrm>
          <a:prstGeom prst="rect">
            <a:avLst/>
          </a:prstGeom>
          <a:solidFill>
            <a:srgbClr val="4F81BD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3" name="Straight Connector 10"/>
          <p:cNvCxnSpPr/>
          <p:nvPr/>
        </p:nvCxnSpPr>
        <p:spPr>
          <a:xfrm>
            <a:off x="0" y="1116787"/>
            <a:ext cx="9144000" cy="1588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>
          <a:xfrm>
            <a:off x="299749" y="3079323"/>
            <a:ext cx="8464087" cy="1645821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51520" y="142852"/>
            <a:ext cx="8719969" cy="801065"/>
          </a:xfrm>
        </p:spPr>
        <p:txBody>
          <a:bodyPr>
            <a:noAutofit/>
          </a:bodyPr>
          <a:lstStyle/>
          <a:p>
            <a:r>
              <a:rPr lang="en-PH" sz="4000" b="1" spc="5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ALVOS DESTE TREINAENTO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62914" y="1340769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PH" sz="8800" b="1" dirty="0"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82908" y="5204211"/>
            <a:ext cx="8315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PH" sz="8800" b="1" dirty="0">
              <a:blipFill>
                <a:blip r:embed="rId2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61"/>
          <p:cNvSpPr txBox="1"/>
          <p:nvPr/>
        </p:nvSpPr>
        <p:spPr>
          <a:xfrm>
            <a:off x="447586" y="3079323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PH" sz="8800" b="1" dirty="0">
              <a:blipFill>
                <a:blip r:embed="rId2"/>
                <a:tile tx="0" ty="0" sx="100000" sy="100000" flip="none" algn="tl"/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277314" y="1699338"/>
            <a:ext cx="7250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FOCO NO ARREPENDIMENTO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1107516" y="3117403"/>
            <a:ext cx="7420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FOCO NA RESSURREIÇÃO e OFICIANA PRÁTICA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971600" y="5318832"/>
            <a:ext cx="7872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blipFill>
                  <a:blip r:embed="rId2"/>
                  <a:tile tx="0" ty="0" sx="100000" sy="100000" flip="none" algn="tl"/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CONEXÃO COM O CURSO DE CONSOLIDAÇÃO DA FÉ (CONHECENDO O AMOR DE DEUS) E ADAPTAÇÕES NECESSÁRIAS PARA AS VIAGENS MISSIONÁRIAS</a:t>
            </a:r>
          </a:p>
        </p:txBody>
      </p:sp>
    </p:spTree>
    <p:extLst>
      <p:ext uri="{BB962C8B-B14F-4D97-AF65-F5344CB8AC3E}">
        <p14:creationId xmlns:p14="http://schemas.microsoft.com/office/powerpoint/2010/main" val="3832513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043608" y="306896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pt-BR" sz="2800" i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7" y="1484783"/>
            <a:ext cx="8703363" cy="51660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CaixaDeTexto 5"/>
          <p:cNvSpPr txBox="1"/>
          <p:nvPr/>
        </p:nvSpPr>
        <p:spPr>
          <a:xfrm>
            <a:off x="611560" y="1666982"/>
            <a:ext cx="828092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800" b="1" dirty="0"/>
              <a:t>“Se queres entrar na vida eterna, obedeça aos mandamentos: (</a:t>
            </a:r>
            <a:r>
              <a:rPr lang="pt-BR" sz="2800" b="1" dirty="0" err="1"/>
              <a:t>Mt</a:t>
            </a:r>
            <a:r>
              <a:rPr lang="pt-BR" sz="2800" b="1" dirty="0"/>
              <a:t> 19:17-19)</a:t>
            </a:r>
          </a:p>
          <a:p>
            <a:pPr lvl="0" algn="ctr"/>
            <a:endParaRPr lang="pt-BR" sz="2700" i="1" dirty="0"/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dirty="0"/>
              <a:t>Não matarás (</a:t>
            </a:r>
            <a:r>
              <a:rPr lang="pt-BR" sz="2400" dirty="0" err="1"/>
              <a:t>Mt</a:t>
            </a:r>
            <a:r>
              <a:rPr lang="pt-BR" sz="2400" dirty="0"/>
              <a:t> 5:22, 1 </a:t>
            </a:r>
            <a:r>
              <a:rPr lang="pt-BR" sz="2400" dirty="0" err="1"/>
              <a:t>Jo</a:t>
            </a:r>
            <a:r>
              <a:rPr lang="pt-BR" sz="2400" dirty="0"/>
              <a:t> 3:15)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dirty="0"/>
              <a:t>Não adulterarás (</a:t>
            </a:r>
            <a:r>
              <a:rPr lang="pt-BR" sz="2400" dirty="0" err="1"/>
              <a:t>Mt</a:t>
            </a:r>
            <a:r>
              <a:rPr lang="pt-BR" sz="2400" dirty="0"/>
              <a:t> 5:27-28, </a:t>
            </a:r>
            <a:r>
              <a:rPr lang="pt-BR" sz="2400" dirty="0" err="1"/>
              <a:t>Hb</a:t>
            </a:r>
            <a:r>
              <a:rPr lang="pt-BR" sz="2400" dirty="0"/>
              <a:t> 13:4)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dirty="0"/>
              <a:t>Não furtarás 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dirty="0"/>
              <a:t>Não dirás falso testemunho (João 8:44)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dirty="0"/>
              <a:t>Honra teu pai e tua mãe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400" dirty="0"/>
              <a:t>Amarás o teu próximo como a ti mesmo (</a:t>
            </a:r>
            <a:r>
              <a:rPr lang="pt-BR" sz="2400" dirty="0" err="1"/>
              <a:t>Jo</a:t>
            </a:r>
            <a:r>
              <a:rPr lang="pt-BR" sz="2400" dirty="0"/>
              <a:t> 13:34-35)</a:t>
            </a:r>
          </a:p>
          <a:p>
            <a:pPr lvl="0" algn="just"/>
            <a:r>
              <a:rPr lang="pt-BR" sz="2400" dirty="0"/>
              <a:t>+</a:t>
            </a:r>
          </a:p>
          <a:p>
            <a:pPr marL="457200" lvl="0" indent="-457200" algn="just">
              <a:buAutoNum type="arabicPeriod" startAt="7"/>
            </a:pPr>
            <a:r>
              <a:rPr lang="pt-BR" sz="2400" dirty="0"/>
              <a:t>Não tomarás o nome do Senhor em vão</a:t>
            </a:r>
          </a:p>
          <a:p>
            <a:pPr marL="457200" lvl="0" indent="-457200" algn="just">
              <a:buAutoNum type="arabicPeriod" startAt="7"/>
            </a:pPr>
            <a:r>
              <a:rPr lang="pt-BR" sz="2400" dirty="0"/>
              <a:t>Não cobiçar a mulher ou os bens do teu próximo</a:t>
            </a:r>
          </a:p>
        </p:txBody>
      </p:sp>
      <p:sp>
        <p:nvSpPr>
          <p:cNvPr id="8" name="Retângulo de cantos arredondados 9">
            <a:extLst>
              <a:ext uri="{FF2B5EF4-FFF2-40B4-BE49-F238E27FC236}">
                <a16:creationId xmlns:a16="http://schemas.microsoft.com/office/drawing/2014/main" id="{C2678EE0-37AE-D317-CBE4-AD33F6797EB6}"/>
              </a:ext>
            </a:extLst>
          </p:cNvPr>
          <p:cNvSpPr/>
          <p:nvPr/>
        </p:nvSpPr>
        <p:spPr>
          <a:xfrm>
            <a:off x="117108" y="207141"/>
            <a:ext cx="8837775" cy="111540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i="1" dirty="0">
                <a:latin typeface="Arial Black" pitchFamily="34" charset="0"/>
              </a:rPr>
              <a:t>A APLICAÇÃO DE JEUSUS </a:t>
            </a:r>
          </a:p>
        </p:txBody>
      </p:sp>
    </p:spTree>
    <p:extLst>
      <p:ext uri="{BB962C8B-B14F-4D97-AF65-F5344CB8AC3E}">
        <p14:creationId xmlns:p14="http://schemas.microsoft.com/office/powerpoint/2010/main" val="2228314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2" y="0"/>
            <a:ext cx="9143998" cy="126876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Arial Black" pitchFamily="34" charset="0"/>
              </a:rPr>
              <a:t>LEI para o SOBERBO</a:t>
            </a:r>
          </a:p>
          <a:p>
            <a:pPr algn="ctr"/>
            <a:r>
              <a:rPr lang="pt-BR" sz="3600" b="1" dirty="0">
                <a:latin typeface="Arial Black" pitchFamily="34" charset="0"/>
              </a:rPr>
              <a:t>GRAÇA para o HUMILDE</a:t>
            </a:r>
          </a:p>
        </p:txBody>
      </p:sp>
      <p:pic>
        <p:nvPicPr>
          <p:cNvPr id="6" name="Imagem 5" descr="Uma imagem contendo ao ar livre, grama, pessoa, homem&#10;&#10;Descrição gerada automaticamente">
            <a:extLst>
              <a:ext uri="{FF2B5EF4-FFF2-40B4-BE49-F238E27FC236}">
                <a16:creationId xmlns:a16="http://schemas.microsoft.com/office/drawing/2014/main" id="{A4892D48-5E27-39EF-E702-0CE40CD42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7" t="21646" r="4147"/>
          <a:stretch/>
        </p:blipFill>
        <p:spPr>
          <a:xfrm>
            <a:off x="1" y="1251640"/>
            <a:ext cx="4139952" cy="3781634"/>
          </a:xfrm>
          <a:prstGeom prst="rect">
            <a:avLst/>
          </a:prstGeom>
        </p:spPr>
      </p:pic>
      <p:sp>
        <p:nvSpPr>
          <p:cNvPr id="13" name="Rounded Rectangle 50"/>
          <p:cNvSpPr/>
          <p:nvPr/>
        </p:nvSpPr>
        <p:spPr>
          <a:xfrm>
            <a:off x="0" y="5033274"/>
            <a:ext cx="9143998" cy="1824725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000" b="1" dirty="0">
                <a:solidFill>
                  <a:srgbClr val="FF0000"/>
                </a:solidFill>
              </a:rPr>
              <a:t>O exemplo do jovem rico</a:t>
            </a:r>
          </a:p>
          <a:p>
            <a:pPr lvl="0" algn="ctr"/>
            <a:r>
              <a:rPr lang="pt-BR" sz="4000" b="1" dirty="0">
                <a:solidFill>
                  <a:srgbClr val="FF0000"/>
                </a:solidFill>
              </a:rPr>
              <a:t>X</a:t>
            </a:r>
          </a:p>
          <a:p>
            <a:pPr lvl="0" algn="ctr"/>
            <a:r>
              <a:rPr lang="pt-BR" sz="4000" b="1" dirty="0">
                <a:solidFill>
                  <a:srgbClr val="FF0000"/>
                </a:solidFill>
              </a:rPr>
              <a:t>mulher adúltera </a:t>
            </a:r>
          </a:p>
        </p:txBody>
      </p:sp>
      <p:pic>
        <p:nvPicPr>
          <p:cNvPr id="2050" name="Picture 2" descr="https://rudecruz.com/wp-content/uploads/2019/01/a-mulher-adultera-pecado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5004046" cy="37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www.estudegratis.com.br/images/questoes/fa3c2f77b3bf34d86167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9241" r="7906" b="18527"/>
          <a:stretch/>
        </p:blipFill>
        <p:spPr bwMode="auto">
          <a:xfrm>
            <a:off x="955342" y="1246341"/>
            <a:ext cx="3168352" cy="252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14808" r="35612" b="18698"/>
          <a:stretch/>
        </p:blipFill>
        <p:spPr bwMode="auto">
          <a:xfrm>
            <a:off x="4089117" y="1241790"/>
            <a:ext cx="3491878" cy="252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jovem rico">
            <a:extLst>
              <a:ext uri="{FF2B5EF4-FFF2-40B4-BE49-F238E27FC236}">
                <a16:creationId xmlns:a16="http://schemas.microsoft.com/office/drawing/2014/main" id="{6110D84D-9B0C-6205-D85F-31DC2850A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jovem rico">
            <a:extLst>
              <a:ext uri="{FF2B5EF4-FFF2-40B4-BE49-F238E27FC236}">
                <a16:creationId xmlns:a16="http://schemas.microsoft.com/office/drawing/2014/main" id="{19285F54-62E2-844E-1AAD-59C73B82E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09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3145672" y="1302339"/>
            <a:ext cx="56216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•	IRA (inimizade contra Deus): Cl 3:5-6,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Rm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1:18,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Rm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2:5, 1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Jo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2:15,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Tg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4:4</a:t>
            </a:r>
          </a:p>
          <a:p>
            <a:pPr algn="just"/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•	JULGAMENTO :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Rm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3:23,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Rm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6:23,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Hb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13:4, 1 Co 6:9-11,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Ap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21:8, Na 1:3,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Jo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3:18,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Mt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5:29,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Jo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12: 47-48;</a:t>
            </a:r>
          </a:p>
          <a:p>
            <a:pPr algn="just"/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•	ARREPENDIMENTO: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Mt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9:13, 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Sl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51: 4 e 17,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Sl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34:18,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Lc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18:10-14,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Pv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28:13, 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Lc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7:47, </a:t>
            </a:r>
            <a:r>
              <a:rPr lang="pt-BR" sz="2200" b="1" dirty="0" err="1">
                <a:solidFill>
                  <a:schemeClr val="accent6">
                    <a:lumMod val="75000"/>
                  </a:schemeClr>
                </a:solidFill>
              </a:rPr>
              <a:t>Jo</a:t>
            </a: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 14:21.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4484"/>
            <a:ext cx="4381656" cy="2369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24207"/>
            <a:ext cx="4355975" cy="2419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10201"/>
            <a:ext cx="2661455" cy="2185044"/>
          </a:xfrm>
          <a:prstGeom prst="rect">
            <a:avLst/>
          </a:prstGeom>
        </p:spPr>
      </p:pic>
      <p:sp>
        <p:nvSpPr>
          <p:cNvPr id="13" name="Retângulo de cantos arredondados 9">
            <a:extLst>
              <a:ext uri="{FF2B5EF4-FFF2-40B4-BE49-F238E27FC236}">
                <a16:creationId xmlns:a16="http://schemas.microsoft.com/office/drawing/2014/main" id="{439FA208-9437-2397-F2EC-E6A987170955}"/>
              </a:ext>
            </a:extLst>
          </p:cNvPr>
          <p:cNvSpPr/>
          <p:nvPr/>
        </p:nvSpPr>
        <p:spPr>
          <a:xfrm>
            <a:off x="153112" y="116632"/>
            <a:ext cx="8837775" cy="10801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i="1" dirty="0">
                <a:latin typeface="Arial Black" pitchFamily="34" charset="0"/>
              </a:rPr>
              <a:t>Suplementos sobre a IRA , JULGAMENTO e ARREPENDIMENTO</a:t>
            </a:r>
          </a:p>
        </p:txBody>
      </p:sp>
    </p:spTree>
    <p:extLst>
      <p:ext uri="{BB962C8B-B14F-4D97-AF65-F5344CB8AC3E}">
        <p14:creationId xmlns:p14="http://schemas.microsoft.com/office/powerpoint/2010/main" val="2183812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043608" y="306896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pt-BR" sz="2800" i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1" y="813985"/>
            <a:ext cx="3400339" cy="30110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CaixaDeTexto 5"/>
          <p:cNvSpPr txBox="1"/>
          <p:nvPr/>
        </p:nvSpPr>
        <p:spPr>
          <a:xfrm>
            <a:off x="263093" y="1046021"/>
            <a:ext cx="322878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200" b="1" i="1" dirty="0">
                <a:solidFill>
                  <a:srgbClr val="C00000"/>
                </a:solidFill>
              </a:rPr>
              <a:t>1º PARTE: A ABORDAGEM</a:t>
            </a:r>
          </a:p>
          <a:p>
            <a:pPr lvl="0" algn="just"/>
            <a:r>
              <a:rPr lang="pt-BR" sz="2000" b="1" i="1" dirty="0"/>
              <a:t>1 – </a:t>
            </a:r>
            <a:r>
              <a:rPr lang="pt-BR" sz="2000" b="1" i="1" dirty="0" err="1"/>
              <a:t>Vc</a:t>
            </a:r>
            <a:r>
              <a:rPr lang="pt-BR" sz="2000" b="1" i="1" dirty="0"/>
              <a:t> ouviria sobre a Palavra de Deus em alguns minutos?</a:t>
            </a:r>
          </a:p>
          <a:p>
            <a:pPr lvl="0" algn="just"/>
            <a:r>
              <a:rPr lang="pt-BR" sz="2000" b="1" i="1" dirty="0"/>
              <a:t>2 – </a:t>
            </a:r>
            <a:r>
              <a:rPr lang="pt-BR" sz="2000" b="1" i="1" dirty="0" err="1"/>
              <a:t>Hb</a:t>
            </a:r>
            <a:r>
              <a:rPr lang="pt-BR" sz="2000" b="1" i="1" dirty="0"/>
              <a:t> 9:27 – </a:t>
            </a:r>
            <a:r>
              <a:rPr lang="pt-BR" sz="2000" b="1" i="1" dirty="0" err="1"/>
              <a:t>Vc</a:t>
            </a:r>
            <a:r>
              <a:rPr lang="pt-BR" sz="2000" b="1" i="1" dirty="0"/>
              <a:t> estaria preparado?</a:t>
            </a:r>
          </a:p>
          <a:p>
            <a:pPr lvl="0" algn="just"/>
            <a:r>
              <a:rPr lang="pt-BR" sz="2000" b="1" i="1" dirty="0"/>
              <a:t>3 – Por que?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" y="4020154"/>
            <a:ext cx="7840741" cy="27815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CaixaDeTexto 9"/>
          <p:cNvSpPr txBox="1"/>
          <p:nvPr/>
        </p:nvSpPr>
        <p:spPr>
          <a:xfrm>
            <a:off x="230516" y="4064374"/>
            <a:ext cx="7317905" cy="2792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800" b="1" dirty="0">
                <a:solidFill>
                  <a:srgbClr val="00B050"/>
                </a:solidFill>
              </a:rPr>
              <a:t>3º PARTE: A BOA NOTÍCIA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2921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Você sabe o que Deus fez para lhe salvar desta situação? </a:t>
            </a:r>
            <a:r>
              <a:rPr lang="pt-BR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</a:t>
            </a: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3:16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2921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Você sabe o que precisa fazer para se apropriar desta salvação?</a:t>
            </a:r>
            <a: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2921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morreu pelos nossos pecados, </a:t>
            </a:r>
            <a:r>
              <a:rPr lang="pt-BR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ressuscitou</a:t>
            </a: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ao 3º dia e é o SENHOR de toda a criação e precisa se tornar o SENHOR das nossas vidas; 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2921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Você está pronto para tomar esta decisão?</a:t>
            </a:r>
            <a:endParaRPr lang="pt-BR" sz="2000" b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83" y="813985"/>
            <a:ext cx="4274097" cy="30552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aixaDeTexto 11"/>
          <p:cNvSpPr txBox="1"/>
          <p:nvPr/>
        </p:nvSpPr>
        <p:spPr>
          <a:xfrm>
            <a:off x="3749429" y="865089"/>
            <a:ext cx="414775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2º PARTE: TESTE DA BONDADE</a:t>
            </a:r>
          </a:p>
          <a:p>
            <a:pPr lvl="0" algn="just"/>
            <a:r>
              <a:rPr lang="pt-BR" sz="2000" b="1" i="1" dirty="0"/>
              <a:t>1 – </a:t>
            </a:r>
            <a:r>
              <a:rPr lang="pt-BR" sz="2000" b="1" i="1" dirty="0" err="1"/>
              <a:t>Vc</a:t>
            </a:r>
            <a:r>
              <a:rPr lang="pt-BR" sz="2000" b="1" i="1" dirty="0"/>
              <a:t> se considera uma pessoa boa? </a:t>
            </a:r>
          </a:p>
          <a:p>
            <a:pPr marL="457200" lvl="0" indent="-457200" algn="just">
              <a:buAutoNum type="alphaLcParenR"/>
            </a:pPr>
            <a:r>
              <a:rPr lang="pt-BR" sz="2000" b="1" i="1" dirty="0"/>
              <a:t>10 mandamentos</a:t>
            </a:r>
          </a:p>
          <a:p>
            <a:pPr marL="457200" lvl="0" indent="-457200" algn="just">
              <a:buAutoNum type="alphaLcParenR"/>
            </a:pPr>
            <a:r>
              <a:rPr lang="pt-BR" sz="2000" b="1" i="1" dirty="0"/>
              <a:t>CULPADO ou INOCENTE? PRÊMIO ou CASTIGO? CÉU ou INFERNO?</a:t>
            </a:r>
          </a:p>
          <a:p>
            <a:pPr algn="just"/>
            <a:r>
              <a:rPr lang="pt-BR" sz="2000" b="1" i="1" dirty="0"/>
              <a:t>2 - </a:t>
            </a:r>
            <a:r>
              <a:rPr lang="pt-B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perspectiva do julgamento de Deus pelos seus pecados não lhe preocupa? Você sabe o que fazer para resolver?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endParaRPr lang="pt-BR" sz="2400" b="1" i="1" dirty="0"/>
          </a:p>
        </p:txBody>
      </p:sp>
      <p:sp>
        <p:nvSpPr>
          <p:cNvPr id="13" name="Retângulo de cantos arredondados 9">
            <a:extLst>
              <a:ext uri="{FF2B5EF4-FFF2-40B4-BE49-F238E27FC236}">
                <a16:creationId xmlns:a16="http://schemas.microsoft.com/office/drawing/2014/main" id="{A8387694-CDB3-49D7-BF50-3B6E23757A41}"/>
              </a:ext>
            </a:extLst>
          </p:cNvPr>
          <p:cNvSpPr/>
          <p:nvPr/>
        </p:nvSpPr>
        <p:spPr>
          <a:xfrm>
            <a:off x="115071" y="9343"/>
            <a:ext cx="7697289" cy="8046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i="1" dirty="0">
                <a:latin typeface="Arial Black" pitchFamily="34" charset="0"/>
              </a:rPr>
              <a:t>ROTEIRO PARA A EVANGELIZAÇÃO</a:t>
            </a:r>
            <a:endParaRPr lang="pt-BR" sz="2000" i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96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62CD735D-2C86-F986-CADC-B57414A37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0"/>
          <a:stretch/>
        </p:blipFill>
        <p:spPr bwMode="auto">
          <a:xfrm>
            <a:off x="0" y="1268003"/>
            <a:ext cx="4427984" cy="558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0"/>
          <p:cNvSpPr/>
          <p:nvPr/>
        </p:nvSpPr>
        <p:spPr>
          <a:xfrm>
            <a:off x="4067944" y="1268003"/>
            <a:ext cx="5064494" cy="5589997"/>
          </a:xfrm>
          <a:prstGeom prst="roundRect">
            <a:avLst>
              <a:gd name="adj" fmla="val 3877"/>
            </a:avLst>
          </a:prstGeom>
          <a:gradFill>
            <a:gsLst>
              <a:gs pos="0">
                <a:schemeClr val="bg1">
                  <a:lumMod val="65000"/>
                  <a:alpha val="61000"/>
                </a:schemeClr>
              </a:gs>
              <a:gs pos="78000">
                <a:schemeClr val="bg1">
                  <a:lumMod val="85000"/>
                </a:schemeClr>
              </a:gs>
              <a:gs pos="100000">
                <a:srgbClr val="FFFF00">
                  <a:alpha val="0"/>
                </a:srgbClr>
              </a:gs>
            </a:gsLst>
            <a:lin ang="10800000" scaled="1"/>
          </a:gra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lvl="0" indent="-355600" algn="just"/>
            <a:r>
              <a:rPr lang="pt-BR" sz="3200" i="1" dirty="0">
                <a:solidFill>
                  <a:schemeClr val="tx1"/>
                </a:solidFill>
              </a:rPr>
              <a:t> - COMO ELIMINAR O RISCO DO EVANGELIZADOR SER MAL INTERPRETADO COMO UMA PESSOA RELIGIOSA QUE GOSTA DE APONTAR O PECADO DOS OUTROS E DE SE CONSIDERAR SALVO?</a:t>
            </a: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2" name="Retângulo de cantos arredondados 9"/>
          <p:cNvSpPr/>
          <p:nvPr/>
        </p:nvSpPr>
        <p:spPr>
          <a:xfrm>
            <a:off x="73664" y="102150"/>
            <a:ext cx="8943623" cy="109460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Arial Black" pitchFamily="34" charset="0"/>
              </a:rPr>
              <a:t>CUIDADO</a:t>
            </a:r>
            <a:endParaRPr lang="pt-BR" sz="2800" i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19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inisterioescoladafe.files.wordpress.com/2016/08/espiritosanto.jpg?w=1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44" y="0"/>
            <a:ext cx="91718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50"/>
          <p:cNvSpPr/>
          <p:nvPr/>
        </p:nvSpPr>
        <p:spPr>
          <a:xfrm>
            <a:off x="-27843" y="5733256"/>
            <a:ext cx="9171844" cy="1124744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sz="3200" b="1" i="1" spc="300" dirty="0">
                <a:solidFill>
                  <a:schemeClr val="tx1"/>
                </a:solidFill>
              </a:rPr>
              <a:t>E, quando ele vier, convencerá o mundo do pecado, e da justiça e do </a:t>
            </a:r>
            <a:r>
              <a:rPr lang="pt-BR" sz="3200" b="1" i="1" spc="300" dirty="0" err="1">
                <a:solidFill>
                  <a:schemeClr val="tx1"/>
                </a:solidFill>
              </a:rPr>
              <a:t>juízo.João</a:t>
            </a:r>
            <a:r>
              <a:rPr lang="pt-BR" sz="3200" b="1" i="1" spc="300" dirty="0">
                <a:solidFill>
                  <a:schemeClr val="tx1"/>
                </a:solidFill>
              </a:rPr>
              <a:t> 16:8</a:t>
            </a:r>
            <a:endParaRPr lang="en-GB" sz="3200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5747" y="188640"/>
            <a:ext cx="5478630" cy="1015663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6000" spc="6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MISSÃO DO</a:t>
            </a:r>
          </a:p>
        </p:txBody>
      </p:sp>
    </p:spTree>
    <p:extLst>
      <p:ext uri="{BB962C8B-B14F-4D97-AF65-F5344CB8AC3E}">
        <p14:creationId xmlns:p14="http://schemas.microsoft.com/office/powerpoint/2010/main" val="252593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nhar com ovo quebrado">
            <a:extLst>
              <a:ext uri="{FF2B5EF4-FFF2-40B4-BE49-F238E27FC236}">
                <a16:creationId xmlns:a16="http://schemas.microsoft.com/office/drawing/2014/main" id="{B78A5B4E-7186-CB44-DCC0-1A431C2FB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" y="1412776"/>
            <a:ext cx="4464496" cy="30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nte do ovo: entenda como um filhote de ave quebra a casca do ovo">
            <a:extLst>
              <a:ext uri="{FF2B5EF4-FFF2-40B4-BE49-F238E27FC236}">
                <a16:creationId xmlns:a16="http://schemas.microsoft.com/office/drawing/2014/main" id="{F9729E84-8D27-287C-AC08-8B93BE875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86" y="1411461"/>
            <a:ext cx="4540166" cy="30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de cantos arredondados 9">
            <a:extLst>
              <a:ext uri="{FF2B5EF4-FFF2-40B4-BE49-F238E27FC236}">
                <a16:creationId xmlns:a16="http://schemas.microsoft.com/office/drawing/2014/main" id="{2BBA7EEB-FAD7-0DD0-CBFC-E7DB583439F0}"/>
              </a:ext>
            </a:extLst>
          </p:cNvPr>
          <p:cNvSpPr/>
          <p:nvPr/>
        </p:nvSpPr>
        <p:spPr>
          <a:xfrm>
            <a:off x="153112" y="188640"/>
            <a:ext cx="8837775" cy="10104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rial Black" pitchFamily="34" charset="0"/>
              </a:rPr>
              <a:t>UM DETALHE QUE DEFINE </a:t>
            </a:r>
          </a:p>
          <a:p>
            <a:pPr algn="ctr"/>
            <a:r>
              <a:rPr lang="pt-BR" sz="3200" b="1" dirty="0">
                <a:latin typeface="Arial Black" pitchFamily="34" charset="0"/>
              </a:rPr>
              <a:t>A MORTE OU A VIDA</a:t>
            </a:r>
            <a:endParaRPr lang="pt-BR" sz="2400" i="1" dirty="0">
              <a:latin typeface="Arial Black" pitchFamily="34" charset="0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B918FFBC-636C-9257-B445-40A9B4904408}"/>
              </a:ext>
            </a:extLst>
          </p:cNvPr>
          <p:cNvSpPr/>
          <p:nvPr/>
        </p:nvSpPr>
        <p:spPr>
          <a:xfrm>
            <a:off x="-27843" y="4581128"/>
            <a:ext cx="9171844" cy="2276872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ts val="1200"/>
              </a:spcBef>
              <a:spcAft>
                <a:spcPts val="1200"/>
              </a:spcAft>
            </a:pPr>
            <a:r>
              <a:rPr lang="pt-BR" sz="3200" b="1" i="1" spc="300" dirty="0">
                <a:solidFill>
                  <a:schemeClr val="tx1"/>
                </a:solidFill>
              </a:rPr>
              <a:t>O ovo precisa ser quebrado de dentro para fora e não de fora para dentro</a:t>
            </a:r>
            <a:endParaRPr lang="en-GB" sz="3200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289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9">
            <a:extLst>
              <a:ext uri="{FF2B5EF4-FFF2-40B4-BE49-F238E27FC236}">
                <a16:creationId xmlns:a16="http://schemas.microsoft.com/office/drawing/2014/main" id="{2BBA7EEB-FAD7-0DD0-CBFC-E7DB583439F0}"/>
              </a:ext>
            </a:extLst>
          </p:cNvPr>
          <p:cNvSpPr/>
          <p:nvPr/>
        </p:nvSpPr>
        <p:spPr>
          <a:xfrm>
            <a:off x="153112" y="188640"/>
            <a:ext cx="8837775" cy="10104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i="1" dirty="0">
                <a:latin typeface="Arial Black" pitchFamily="34" charset="0"/>
              </a:rPr>
              <a:t>NOSSA POSTURA</a:t>
            </a:r>
            <a:endParaRPr lang="pt-BR" sz="2400" i="1" dirty="0">
              <a:latin typeface="Arial Black" pitchFamily="34" charset="0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B918FFBC-636C-9257-B445-40A9B4904408}"/>
              </a:ext>
            </a:extLst>
          </p:cNvPr>
          <p:cNvSpPr/>
          <p:nvPr/>
        </p:nvSpPr>
        <p:spPr>
          <a:xfrm>
            <a:off x="-27843" y="4581128"/>
            <a:ext cx="9171844" cy="2276872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Aft>
                <a:spcPts val="600"/>
              </a:spcAft>
            </a:pPr>
            <a:r>
              <a:rPr lang="pt-BR" b="1" i="1" spc="300" dirty="0">
                <a:solidFill>
                  <a:schemeClr val="tx1"/>
                </a:solidFill>
              </a:rPr>
              <a:t>24 Ao servo do Senhor não convém brigar mas, sim, ser amável para com todos, apto para ensinar, paciente.</a:t>
            </a:r>
          </a:p>
          <a:p>
            <a:pPr marL="96837" algn="just">
              <a:spcAft>
                <a:spcPts val="600"/>
              </a:spcAft>
            </a:pPr>
            <a:r>
              <a:rPr lang="pt-BR" b="1" i="1" spc="300" dirty="0">
                <a:solidFill>
                  <a:schemeClr val="tx1"/>
                </a:solidFill>
              </a:rPr>
              <a:t>25 Deve corrigir com mansidão os que se lhe opõem, na esperança de que Deus lhes conceda o arrependimento, levando-os ao conhecimento da verdade,</a:t>
            </a:r>
          </a:p>
          <a:p>
            <a:pPr marL="96837" algn="just">
              <a:spcAft>
                <a:spcPts val="600"/>
              </a:spcAft>
            </a:pPr>
            <a:r>
              <a:rPr lang="pt-BR" b="1" i="1" spc="300" dirty="0">
                <a:solidFill>
                  <a:schemeClr val="tx1"/>
                </a:solidFill>
              </a:rPr>
              <a:t>26 para que assim voltem à sobriedade e escapem da armadilha do diabo, que os aprisionou para fazerem a sua vontade.(2 TM 2)</a:t>
            </a:r>
            <a:endParaRPr lang="en-GB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Imagem relacionada">
            <a:extLst>
              <a:ext uri="{FF2B5EF4-FFF2-40B4-BE49-F238E27FC236}">
                <a16:creationId xmlns:a16="http://schemas.microsoft.com/office/drawing/2014/main" id="{E328B1D5-DE1F-A80A-2277-E7632A95A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43" y="1391295"/>
            <a:ext cx="4383819" cy="30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Homem de terno e gravata com celular na mão&#10;&#10;Descrição gerada automaticamente">
            <a:extLst>
              <a:ext uri="{FF2B5EF4-FFF2-40B4-BE49-F238E27FC236}">
                <a16:creationId xmlns:a16="http://schemas.microsoft.com/office/drawing/2014/main" id="{720C46E2-7744-2433-C131-0468CB360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93" y="1370311"/>
            <a:ext cx="4543608" cy="303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6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nhar com ovo quebrado">
            <a:extLst>
              <a:ext uri="{FF2B5EF4-FFF2-40B4-BE49-F238E27FC236}">
                <a16:creationId xmlns:a16="http://schemas.microsoft.com/office/drawing/2014/main" id="{B78A5B4E-7186-CB44-DCC0-1A431C2FB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" y="1412776"/>
            <a:ext cx="4464496" cy="30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nte do ovo: entenda como um filhote de ave quebra a casca do ovo">
            <a:extLst>
              <a:ext uri="{FF2B5EF4-FFF2-40B4-BE49-F238E27FC236}">
                <a16:creationId xmlns:a16="http://schemas.microsoft.com/office/drawing/2014/main" id="{F9729E84-8D27-287C-AC08-8B93BE875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86" y="1411461"/>
            <a:ext cx="4540166" cy="30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de cantos arredondados 9">
            <a:extLst>
              <a:ext uri="{FF2B5EF4-FFF2-40B4-BE49-F238E27FC236}">
                <a16:creationId xmlns:a16="http://schemas.microsoft.com/office/drawing/2014/main" id="{2BBA7EEB-FAD7-0DD0-CBFC-E7DB583439F0}"/>
              </a:ext>
            </a:extLst>
          </p:cNvPr>
          <p:cNvSpPr/>
          <p:nvPr/>
        </p:nvSpPr>
        <p:spPr>
          <a:xfrm>
            <a:off x="153112" y="188640"/>
            <a:ext cx="8837775" cy="10104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rial Black" pitchFamily="34" charset="0"/>
              </a:rPr>
              <a:t>UM DETALHE QUE DEFINE </a:t>
            </a:r>
          </a:p>
          <a:p>
            <a:pPr algn="ctr"/>
            <a:r>
              <a:rPr lang="pt-BR" sz="3200" b="1" dirty="0">
                <a:latin typeface="Arial Black" pitchFamily="34" charset="0"/>
              </a:rPr>
              <a:t>A MORTE OU A VIDA</a:t>
            </a:r>
            <a:endParaRPr lang="pt-BR" sz="2400" i="1" dirty="0">
              <a:latin typeface="Arial Black" pitchFamily="34" charset="0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B918FFBC-636C-9257-B445-40A9B4904408}"/>
              </a:ext>
            </a:extLst>
          </p:cNvPr>
          <p:cNvSpPr/>
          <p:nvPr/>
        </p:nvSpPr>
        <p:spPr>
          <a:xfrm>
            <a:off x="-27843" y="4581128"/>
            <a:ext cx="9171844" cy="2276872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ts val="1200"/>
              </a:spcBef>
              <a:spcAft>
                <a:spcPts val="1200"/>
              </a:spcAft>
            </a:pPr>
            <a:r>
              <a:rPr lang="pt-BR" sz="3200" b="1" i="1" spc="300" dirty="0">
                <a:solidFill>
                  <a:schemeClr val="tx1"/>
                </a:solidFill>
              </a:rPr>
              <a:t>O ovo precisa ser quebrado de dentro para fora e não de fora para dentro</a:t>
            </a:r>
            <a:endParaRPr lang="en-GB" sz="3200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7645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oncrelaje.com.br/wp-content/uploads/2016/06/escada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3"/>
          <a:stretch/>
        </p:blipFill>
        <p:spPr bwMode="auto">
          <a:xfrm>
            <a:off x="21429" y="1266356"/>
            <a:ext cx="9122571" cy="557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de cantos arredondados 9"/>
          <p:cNvSpPr/>
          <p:nvPr/>
        </p:nvSpPr>
        <p:spPr>
          <a:xfrm>
            <a:off x="179512" y="186333"/>
            <a:ext cx="8837775" cy="10104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rial Black" pitchFamily="34" charset="0"/>
              </a:rPr>
              <a:t>PASSO A PASSO</a:t>
            </a:r>
          </a:p>
          <a:p>
            <a:pPr algn="ctr"/>
            <a:r>
              <a:rPr lang="pt-BR" sz="3200" b="1" dirty="0">
                <a:latin typeface="Arial Black" pitchFamily="34" charset="0"/>
              </a:rPr>
              <a:t>COLOCANDO-SE NO MESMO LUGAR </a:t>
            </a:r>
            <a:endParaRPr lang="pt-BR" sz="2400" i="1" dirty="0">
              <a:latin typeface="Arial Black" pitchFamily="34" charset="0"/>
            </a:endParaRPr>
          </a:p>
        </p:txBody>
      </p:sp>
      <p:sp>
        <p:nvSpPr>
          <p:cNvPr id="14" name="Rounded Rectangle 50"/>
          <p:cNvSpPr/>
          <p:nvPr/>
        </p:nvSpPr>
        <p:spPr>
          <a:xfrm>
            <a:off x="509127" y="5648062"/>
            <a:ext cx="8208912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CONFRONTO COM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A LEI DE DEUS</a:t>
            </a:r>
          </a:p>
        </p:txBody>
      </p:sp>
      <p:sp>
        <p:nvSpPr>
          <p:cNvPr id="15" name="Rounded Rectangle 50"/>
          <p:cNvSpPr/>
          <p:nvPr/>
        </p:nvSpPr>
        <p:spPr>
          <a:xfrm>
            <a:off x="539552" y="4208718"/>
            <a:ext cx="8208912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CONVICÇÃO DE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PECADOS</a:t>
            </a:r>
          </a:p>
        </p:txBody>
      </p:sp>
      <p:sp>
        <p:nvSpPr>
          <p:cNvPr id="16" name="Rounded Rectangle 50"/>
          <p:cNvSpPr/>
          <p:nvPr/>
        </p:nvSpPr>
        <p:spPr>
          <a:xfrm>
            <a:off x="539460" y="2731359"/>
            <a:ext cx="8208912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JULGAMENTO SEGUNDO A PALAVRA</a:t>
            </a:r>
          </a:p>
        </p:txBody>
      </p:sp>
      <p:sp>
        <p:nvSpPr>
          <p:cNvPr id="18" name="Rounded Rectangle 50"/>
          <p:cNvSpPr/>
          <p:nvPr/>
        </p:nvSpPr>
        <p:spPr>
          <a:xfrm>
            <a:off x="539552" y="1325905"/>
            <a:ext cx="8208912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SENSIBILIZAÇÃO DO INFERNO, DA JUSTIÇA DE DEUS E SUA SANTIDADE</a:t>
            </a:r>
          </a:p>
        </p:txBody>
      </p:sp>
      <p:sp>
        <p:nvSpPr>
          <p:cNvPr id="19" name="Seta para baixo 18"/>
          <p:cNvSpPr/>
          <p:nvPr/>
        </p:nvSpPr>
        <p:spPr>
          <a:xfrm rot="10800000">
            <a:off x="7464757" y="5243990"/>
            <a:ext cx="1252976" cy="633282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 para baixo 19"/>
          <p:cNvSpPr/>
          <p:nvPr/>
        </p:nvSpPr>
        <p:spPr>
          <a:xfrm rot="10800000">
            <a:off x="7464757" y="3809431"/>
            <a:ext cx="1252976" cy="62768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 para baixo 20"/>
          <p:cNvSpPr/>
          <p:nvPr/>
        </p:nvSpPr>
        <p:spPr>
          <a:xfrm rot="10800000">
            <a:off x="7512463" y="2348880"/>
            <a:ext cx="1252976" cy="648072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4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6" y="908495"/>
            <a:ext cx="2341161" cy="2922698"/>
          </a:xfrm>
          <a:prstGeom prst="rect">
            <a:avLst/>
          </a:prstGeom>
        </p:spPr>
      </p:pic>
      <p:sp>
        <p:nvSpPr>
          <p:cNvPr id="2" name="Rounded Rectangle 50">
            <a:extLst>
              <a:ext uri="{FF2B5EF4-FFF2-40B4-BE49-F238E27FC236}">
                <a16:creationId xmlns:a16="http://schemas.microsoft.com/office/drawing/2014/main" id="{0122E69A-F010-68DB-0934-16B281DDB44D}"/>
              </a:ext>
            </a:extLst>
          </p:cNvPr>
          <p:cNvSpPr/>
          <p:nvPr/>
        </p:nvSpPr>
        <p:spPr>
          <a:xfrm>
            <a:off x="164779" y="3107091"/>
            <a:ext cx="2360294" cy="1126325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b="1" i="1" spc="300" dirty="0">
                <a:solidFill>
                  <a:schemeClr val="tx1"/>
                </a:solidFill>
              </a:rPr>
              <a:t>CAP. 2 - A NECESSIDADE DESPERADORA DO HOMEM</a:t>
            </a:r>
          </a:p>
        </p:txBody>
      </p:sp>
      <p:sp>
        <p:nvSpPr>
          <p:cNvPr id="3" name="Retângulo de cantos arredondados 9">
            <a:extLst>
              <a:ext uri="{FF2B5EF4-FFF2-40B4-BE49-F238E27FC236}">
                <a16:creationId xmlns:a16="http://schemas.microsoft.com/office/drawing/2014/main" id="{9916513D-7074-2D7C-328F-1A9E18661F45}"/>
              </a:ext>
            </a:extLst>
          </p:cNvPr>
          <p:cNvSpPr/>
          <p:nvPr/>
        </p:nvSpPr>
        <p:spPr>
          <a:xfrm>
            <a:off x="1" y="81849"/>
            <a:ext cx="9143998" cy="75486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400" b="1" dirty="0">
                <a:latin typeface="Arial Black" pitchFamily="34" charset="0"/>
              </a:rPr>
              <a:t>Fontes de influências:</a:t>
            </a:r>
          </a:p>
        </p:txBody>
      </p:sp>
      <p:pic>
        <p:nvPicPr>
          <p:cNvPr id="1026" name="Picture 2" descr="Caravana do Arrependimento - Justificação pela Fé">
            <a:extLst>
              <a:ext uri="{FF2B5EF4-FFF2-40B4-BE49-F238E27FC236}">
                <a16:creationId xmlns:a16="http://schemas.microsoft.com/office/drawing/2014/main" id="{A2452176-F4C1-0FBD-5707-BDACD217A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97709"/>
            <a:ext cx="6120680" cy="200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y Comfort - Wikipedia, la enciclopedia libre">
            <a:extLst>
              <a:ext uri="{FF2B5EF4-FFF2-40B4-BE49-F238E27FC236}">
                <a16:creationId xmlns:a16="http://schemas.microsoft.com/office/drawing/2014/main" id="{99C9E58A-5D3E-7EFF-F49D-623128A8E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3" y="4338451"/>
            <a:ext cx="1824499" cy="248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50">
            <a:extLst>
              <a:ext uri="{FF2B5EF4-FFF2-40B4-BE49-F238E27FC236}">
                <a16:creationId xmlns:a16="http://schemas.microsoft.com/office/drawing/2014/main" id="{C5C8CD4C-3718-FC0F-C931-AA55EE201556}"/>
              </a:ext>
            </a:extLst>
          </p:cNvPr>
          <p:cNvSpPr/>
          <p:nvPr/>
        </p:nvSpPr>
        <p:spPr>
          <a:xfrm>
            <a:off x="2699791" y="2965402"/>
            <a:ext cx="6320011" cy="1493088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b="1" i="1" spc="300" dirty="0">
                <a:solidFill>
                  <a:schemeClr val="tx1"/>
                </a:solidFill>
              </a:rPr>
              <a:t>ministério que propõe o retorno ao evangelismo bíblico, que aborda as questões do pecado, do juízo de Deus e da necessidade de arrependimento para, só então, apresentar a graça salvadora de Jesus</a:t>
            </a:r>
          </a:p>
        </p:txBody>
      </p:sp>
      <p:sp>
        <p:nvSpPr>
          <p:cNvPr id="7" name="Rounded Rectangle 50">
            <a:extLst>
              <a:ext uri="{FF2B5EF4-FFF2-40B4-BE49-F238E27FC236}">
                <a16:creationId xmlns:a16="http://schemas.microsoft.com/office/drawing/2014/main" id="{A7541C2F-1263-0024-77A4-D85C74F530B0}"/>
              </a:ext>
            </a:extLst>
          </p:cNvPr>
          <p:cNvSpPr/>
          <p:nvPr/>
        </p:nvSpPr>
        <p:spPr>
          <a:xfrm>
            <a:off x="2195736" y="4523184"/>
            <a:ext cx="6793051" cy="2208805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b="1" i="1" spc="300" dirty="0">
                <a:solidFill>
                  <a:schemeClr val="tx1"/>
                </a:solidFill>
              </a:rPr>
              <a:t>Ray Comfort (nascido em 5 de dezembro de 1949) é um ministro e evangelista cristão nascido na Nova Zelândia que vive nos Estados Unidos. Comfort fundou a Living Waters </a:t>
            </a:r>
            <a:r>
              <a:rPr lang="pt-BR" b="1" i="1" spc="300" dirty="0" err="1">
                <a:solidFill>
                  <a:schemeClr val="tx1"/>
                </a:solidFill>
              </a:rPr>
              <a:t>Publications</a:t>
            </a:r>
            <a:r>
              <a:rPr lang="pt-BR" b="1" i="1" spc="300" dirty="0">
                <a:solidFill>
                  <a:schemeClr val="tx1"/>
                </a:solidFill>
              </a:rPr>
              <a:t>, bem como o ministério The Way </a:t>
            </a:r>
            <a:r>
              <a:rPr lang="pt-BR" b="1" i="1" spc="300" dirty="0" err="1">
                <a:solidFill>
                  <a:schemeClr val="tx1"/>
                </a:solidFill>
              </a:rPr>
              <a:t>of</a:t>
            </a:r>
            <a:r>
              <a:rPr lang="pt-BR" b="1" i="1" spc="300" dirty="0">
                <a:solidFill>
                  <a:schemeClr val="tx1"/>
                </a:solidFill>
              </a:rPr>
              <a:t> </a:t>
            </a:r>
            <a:r>
              <a:rPr lang="pt-BR" b="1" i="1" spc="300" dirty="0" err="1">
                <a:solidFill>
                  <a:schemeClr val="tx1"/>
                </a:solidFill>
              </a:rPr>
              <a:t>the</a:t>
            </a:r>
            <a:r>
              <a:rPr lang="pt-BR" b="1" i="1" spc="300" dirty="0">
                <a:solidFill>
                  <a:schemeClr val="tx1"/>
                </a:solidFill>
              </a:rPr>
              <a:t> Master, em </a:t>
            </a:r>
            <a:r>
              <a:rPr lang="pt-BR" b="1" i="1" spc="300" dirty="0" err="1">
                <a:solidFill>
                  <a:schemeClr val="tx1"/>
                </a:solidFill>
              </a:rPr>
              <a:t>Bellflower</a:t>
            </a:r>
            <a:r>
              <a:rPr lang="pt-BR" b="1" i="1" spc="300" dirty="0">
                <a:solidFill>
                  <a:schemeClr val="tx1"/>
                </a:solidFill>
              </a:rPr>
              <a:t>, Califórnia, e escreveu vários livros.</a:t>
            </a:r>
          </a:p>
        </p:txBody>
      </p:sp>
      <p:pic>
        <p:nvPicPr>
          <p:cNvPr id="1034" name="Picture 10" descr="Conversão - Série 9Marcas">
            <a:extLst>
              <a:ext uri="{FF2B5EF4-FFF2-40B4-BE49-F238E27FC236}">
                <a16:creationId xmlns:a16="http://schemas.microsoft.com/office/drawing/2014/main" id="{3638C179-2F24-8A19-4607-94D0A31E5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r="17626"/>
          <a:stretch/>
        </p:blipFill>
        <p:spPr bwMode="auto">
          <a:xfrm>
            <a:off x="183220" y="934022"/>
            <a:ext cx="2341161" cy="329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67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50"/>
          <p:cNvSpPr/>
          <p:nvPr/>
        </p:nvSpPr>
        <p:spPr>
          <a:xfrm>
            <a:off x="-23308" y="1340768"/>
            <a:ext cx="9167308" cy="5517232"/>
          </a:xfrm>
          <a:prstGeom prst="roundRect">
            <a:avLst>
              <a:gd name="adj" fmla="val 387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algn="just">
              <a:spcBef>
                <a:spcPct val="0"/>
              </a:spcBef>
              <a:spcAft>
                <a:spcPts val="1800"/>
              </a:spcAft>
            </a:pPr>
            <a:r>
              <a:rPr lang="pt-BR" sz="24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“A fim de que o evangelho faça sentido, precisamos pregar a justiça e a ira de Deus. Muito facilmente, porém, as igrejas minimizam essas verdades fundamentais e, com isso, mudam o evangelho.” (... )</a:t>
            </a:r>
          </a:p>
          <a:p>
            <a:pPr marL="265113" algn="just">
              <a:spcBef>
                <a:spcPct val="0"/>
              </a:spcBef>
              <a:spcAft>
                <a:spcPts val="1800"/>
              </a:spcAft>
            </a:pPr>
            <a:r>
              <a:rPr lang="pt-BR" sz="24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pt-BR" sz="2400" b="1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Quando não pregamos a justiça de Deus e quando minimizamos a sua ira, falamos de outro evangelho qualquer</a:t>
            </a:r>
            <a:r>
              <a:rPr lang="pt-BR" sz="24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Mudamos o evangelho objetivo da salvação para um caminho subjetivo que conduz à realização pessoal.”</a:t>
            </a:r>
          </a:p>
          <a:p>
            <a:pPr marL="265113" algn="just">
              <a:spcBef>
                <a:spcPct val="0"/>
              </a:spcBef>
              <a:spcAft>
                <a:spcPts val="1800"/>
              </a:spcAft>
            </a:pPr>
            <a:r>
              <a:rPr lang="pt-BR" sz="24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pt-BR" sz="2400" i="1" spc="5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pág</a:t>
            </a:r>
            <a:r>
              <a:rPr lang="pt-BR" sz="2400" i="1" spc="5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41, Livro Conversão, como Deus cria um povo, Série 9Marcas, Michael Lawrence)</a:t>
            </a:r>
            <a:endParaRPr lang="en-GB" sz="2400" i="1" spc="5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FUNDO MÚSICAL PARA DÚVID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8784" y="5774549"/>
            <a:ext cx="609600" cy="6096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683568" y="154375"/>
            <a:ext cx="7848872" cy="103874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Arial Black" pitchFamily="34" charset="0"/>
                <a:cs typeface="Andalus" pitchFamily="18" charset="-78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346632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251520" y="186333"/>
            <a:ext cx="8765767" cy="103780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i="1" dirty="0">
                <a:latin typeface="Arial Black" pitchFamily="34" charset="0"/>
              </a:rPr>
              <a:t>O QUE É UM MÉTODO?</a:t>
            </a:r>
            <a:endParaRPr lang="pt-BR" sz="2800" i="1" dirty="0">
              <a:latin typeface="Arial Black" pitchFamily="34" charset="0"/>
            </a:endParaRPr>
          </a:p>
        </p:txBody>
      </p:sp>
      <p:sp>
        <p:nvSpPr>
          <p:cNvPr id="14" name="Rounded Rectangle 50"/>
          <p:cNvSpPr/>
          <p:nvPr/>
        </p:nvSpPr>
        <p:spPr>
          <a:xfrm>
            <a:off x="-5292" y="4653136"/>
            <a:ext cx="9149292" cy="1286909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just">
              <a:spcBef>
                <a:spcPts val="1200"/>
              </a:spcBef>
              <a:spcAft>
                <a:spcPts val="1200"/>
              </a:spcAft>
            </a:pPr>
            <a:r>
              <a:rPr lang="pt-BR" sz="2800" b="1" i="1" spc="300" dirty="0">
                <a:solidFill>
                  <a:schemeClr val="tx1"/>
                </a:solidFill>
              </a:rPr>
              <a:t>procedimento, técnica ou meio de fazer alguma coisa, de acordo com um plano.</a:t>
            </a:r>
            <a:endParaRPr lang="en-GB" sz="2800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ounded Rectangle 50"/>
          <p:cNvSpPr/>
          <p:nvPr/>
        </p:nvSpPr>
        <p:spPr>
          <a:xfrm>
            <a:off x="-5292" y="6011525"/>
            <a:ext cx="9149292" cy="846475"/>
          </a:xfrm>
          <a:prstGeom prst="roundRect">
            <a:avLst>
              <a:gd name="adj" fmla="val 3877"/>
            </a:avLst>
          </a:prstGeom>
          <a:solidFill>
            <a:schemeClr val="bg2"/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7" algn="ctr">
              <a:spcBef>
                <a:spcPts val="1200"/>
              </a:spcBef>
              <a:spcAft>
                <a:spcPts val="1200"/>
              </a:spcAft>
            </a:pPr>
            <a:r>
              <a:rPr lang="pt-BR" sz="2800" b="1" i="1" spc="300" dirty="0">
                <a:solidFill>
                  <a:schemeClr val="tx1"/>
                </a:solidFill>
              </a:rPr>
              <a:t>processo organizado, lógico e sistemático.</a:t>
            </a:r>
            <a:endParaRPr lang="en-GB" sz="2800" b="1" i="1" spc="3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http://cursosdevendaonline.com.br/wp-content/uploads/2016/07/meto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59" y="1224136"/>
            <a:ext cx="514098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69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5 Ele Já Ressuscit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6309320"/>
            <a:ext cx="487363" cy="48736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" y="2953569"/>
            <a:ext cx="8961757" cy="384311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Retângulo 7"/>
          <p:cNvSpPr/>
          <p:nvPr/>
        </p:nvSpPr>
        <p:spPr>
          <a:xfrm>
            <a:off x="467543" y="4725144"/>
            <a:ext cx="820891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800" b="1" i="1" dirty="0"/>
              <a:t>E se alguém ouvir as minhas palavras, e não crer ... e não receber as minhas palavras, </a:t>
            </a:r>
            <a:r>
              <a:rPr lang="pt-BR" sz="3200" b="1" i="1" dirty="0">
                <a:solidFill>
                  <a:srgbClr val="FF0000"/>
                </a:solidFill>
              </a:rPr>
              <a:t>já tem quem o julgue; a palavra que tenho pregado, essa o há de julgar no último dia</a:t>
            </a:r>
            <a:r>
              <a:rPr lang="pt-BR" sz="2800" b="1" i="1" dirty="0">
                <a:solidFill>
                  <a:srgbClr val="FF0000"/>
                </a:solidFill>
              </a:rPr>
              <a:t>. </a:t>
            </a:r>
            <a:r>
              <a:rPr lang="pt-BR" sz="2800" b="1" i="1" dirty="0"/>
              <a:t>(João 12:47-48)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203848" y="530434"/>
            <a:ext cx="6120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O QUE É O EVANGELHO?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2" t="14000" r="10762" b="12236"/>
          <a:stretch/>
        </p:blipFill>
        <p:spPr>
          <a:xfrm>
            <a:off x="114011" y="73558"/>
            <a:ext cx="3600400" cy="2850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/>
          <p:cNvSpPr txBox="1"/>
          <p:nvPr/>
        </p:nvSpPr>
        <p:spPr>
          <a:xfrm>
            <a:off x="4439413" y="1498716"/>
            <a:ext cx="3888432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i="1" dirty="0"/>
              <a:t>UMA NECESSIDADE</a:t>
            </a:r>
            <a:br>
              <a:rPr lang="pt-BR" sz="3200" b="1" i="1" dirty="0"/>
            </a:br>
            <a:r>
              <a:rPr lang="pt-BR" sz="3200" b="1" i="1" dirty="0">
                <a:solidFill>
                  <a:srgbClr val="FF0000"/>
                </a:solidFill>
              </a:rPr>
              <a:t>paraquedas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67544" y="3140968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/>
              <a:t>Quem crê nele não é condenado; </a:t>
            </a:r>
            <a:r>
              <a:rPr lang="pt-BR" sz="2800" b="1" dirty="0">
                <a:solidFill>
                  <a:srgbClr val="FF0000"/>
                </a:solidFill>
              </a:rPr>
              <a:t>mas quem não crê </a:t>
            </a:r>
            <a:r>
              <a:rPr lang="pt-BR" sz="3200" b="1" dirty="0">
                <a:solidFill>
                  <a:srgbClr val="FF0000"/>
                </a:solidFill>
              </a:rPr>
              <a:t>já está condenado</a:t>
            </a:r>
            <a:r>
              <a:rPr lang="pt-BR" sz="2800" b="1" dirty="0"/>
              <a:t>, porquanto não crê no nome do unigênito Filho de Deus. (João 3:18)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16605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5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2993783" y="533641"/>
            <a:ext cx="310588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INTERESSANTE?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193213" y="1142380"/>
            <a:ext cx="2304256" cy="830997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COLETE</a:t>
            </a:r>
            <a:b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SALVA VIDAS</a:t>
            </a:r>
            <a:endParaRPr lang="pt-BR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179612" y="2700189"/>
            <a:ext cx="8338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ou</a:t>
            </a:r>
            <a:endParaRPr lang="pt-BR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383767" y="1013827"/>
            <a:ext cx="2560124" cy="830997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COLETE</a:t>
            </a:r>
          </a:p>
          <a:p>
            <a:pPr algn="ctr"/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PROVA DE BALAS</a:t>
            </a:r>
            <a:endParaRPr lang="pt-BR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80"/>
          <a:stretch/>
        </p:blipFill>
        <p:spPr>
          <a:xfrm>
            <a:off x="193213" y="4665159"/>
            <a:ext cx="8784976" cy="2246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/>
          <p:cNvSpPr txBox="1"/>
          <p:nvPr/>
        </p:nvSpPr>
        <p:spPr>
          <a:xfrm>
            <a:off x="503547" y="4664609"/>
            <a:ext cx="8136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Muitos por não saber o que dizer e como apresentar o evangelho, mesmo com boas intenções terminam distorcendo o verdadeiro  significado do EVANGELHO e acabam apresentando um evangelho apenas interessante, mas não necessário.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r="15576"/>
          <a:stretch/>
        </p:blipFill>
        <p:spPr>
          <a:xfrm>
            <a:off x="6287393" y="1941599"/>
            <a:ext cx="2752872" cy="2667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50" y="2161818"/>
            <a:ext cx="2504307" cy="2504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/>
          <p:cNvSpPr txBox="1"/>
          <p:nvPr/>
        </p:nvSpPr>
        <p:spPr>
          <a:xfrm>
            <a:off x="2966942" y="1305156"/>
            <a:ext cx="310588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NECESSÁRIO?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5404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5" grpId="0"/>
      <p:bldP spid="8" grpId="0" animBg="1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onteudo.imguol.com.br/blogs/125/files/2015/07/andar-no-aviao-1432236010016_1698x11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8"/>
          <a:stretch/>
        </p:blipFill>
        <p:spPr bwMode="auto">
          <a:xfrm>
            <a:off x="0" y="4149"/>
            <a:ext cx="9143999" cy="685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de cantos arredondados 9"/>
          <p:cNvSpPr/>
          <p:nvPr/>
        </p:nvSpPr>
        <p:spPr>
          <a:xfrm>
            <a:off x="9920" y="27291"/>
            <a:ext cx="9138525" cy="108242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rial Black" pitchFamily="34" charset="0"/>
              </a:rPr>
              <a:t>FALSO X VERDADEIRO EVANGELISMO</a:t>
            </a:r>
            <a:endParaRPr lang="pt-BR" sz="2400" i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971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179512" y="186333"/>
            <a:ext cx="8837775" cy="10104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Arial Black" pitchFamily="34" charset="0"/>
              </a:rPr>
              <a:t>MÉTODO DE EVANGELIZAÇÃO</a:t>
            </a:r>
            <a:endParaRPr lang="pt-BR" sz="2800" i="1" dirty="0">
              <a:latin typeface="Arial Black" pitchFamily="34" charset="0"/>
            </a:endParaRPr>
          </a:p>
        </p:txBody>
      </p:sp>
      <p:sp>
        <p:nvSpPr>
          <p:cNvPr id="11" name="Rounded Rectangle 50"/>
          <p:cNvSpPr/>
          <p:nvPr/>
        </p:nvSpPr>
        <p:spPr>
          <a:xfrm>
            <a:off x="12297" y="1411854"/>
            <a:ext cx="4120501" cy="1441082"/>
          </a:xfrm>
          <a:prstGeom prst="roundRect">
            <a:avLst>
              <a:gd name="adj" fmla="val 387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dirty="0">
                <a:solidFill>
                  <a:schemeClr val="tx1"/>
                </a:solidFill>
              </a:rPr>
              <a:t>Não há SALVAÇÃO  sem</a:t>
            </a:r>
          </a:p>
          <a:p>
            <a:pPr lvl="0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ARREPENDIMENTO</a:t>
            </a:r>
          </a:p>
        </p:txBody>
      </p:sp>
      <p:sp>
        <p:nvSpPr>
          <p:cNvPr id="6" name="Rounded Rectangle 50"/>
          <p:cNvSpPr/>
          <p:nvPr/>
        </p:nvSpPr>
        <p:spPr>
          <a:xfrm>
            <a:off x="12297" y="3140968"/>
            <a:ext cx="4120501" cy="1800199"/>
          </a:xfrm>
          <a:prstGeom prst="roundRect">
            <a:avLst>
              <a:gd name="adj" fmla="val 3877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</a:rPr>
              <a:t>Não há ARREPENDI-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</a:rPr>
              <a:t>MENTO sem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CONVICÇÃO DE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PECADOS</a:t>
            </a:r>
          </a:p>
        </p:txBody>
      </p:sp>
      <p:sp>
        <p:nvSpPr>
          <p:cNvPr id="9" name="Rounded Rectangle 50"/>
          <p:cNvSpPr/>
          <p:nvPr/>
        </p:nvSpPr>
        <p:spPr>
          <a:xfrm>
            <a:off x="-25724" y="5163475"/>
            <a:ext cx="4158522" cy="1662469"/>
          </a:xfrm>
          <a:prstGeom prst="roundRect">
            <a:avLst>
              <a:gd name="adj" fmla="val 3877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</a:rPr>
              <a:t>Não há CONVICÇÃO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</a:rPr>
              <a:t>DE PECADO sem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CONFRONTO COM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A LEI DE DEUS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3412718" y="2564904"/>
            <a:ext cx="660968" cy="92346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baixo 12"/>
          <p:cNvSpPr/>
          <p:nvPr/>
        </p:nvSpPr>
        <p:spPr>
          <a:xfrm>
            <a:off x="3412718" y="4581128"/>
            <a:ext cx="720080" cy="88605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ounded Rectangle 50"/>
          <p:cNvSpPr/>
          <p:nvPr/>
        </p:nvSpPr>
        <p:spPr>
          <a:xfrm>
            <a:off x="5107526" y="5661248"/>
            <a:ext cx="4006049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CONFRONTO COM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A LEI DE DEUS</a:t>
            </a:r>
          </a:p>
        </p:txBody>
      </p:sp>
      <p:sp>
        <p:nvSpPr>
          <p:cNvPr id="15" name="Rounded Rectangle 50"/>
          <p:cNvSpPr/>
          <p:nvPr/>
        </p:nvSpPr>
        <p:spPr>
          <a:xfrm>
            <a:off x="5137951" y="4221904"/>
            <a:ext cx="4006049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CONVICÇÃO DE</a:t>
            </a:r>
          </a:p>
          <a:p>
            <a:pPr marL="712788" lvl="0" indent="-712788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PECADOS</a:t>
            </a:r>
          </a:p>
        </p:txBody>
      </p:sp>
      <p:sp>
        <p:nvSpPr>
          <p:cNvPr id="16" name="Rounded Rectangle 50"/>
          <p:cNvSpPr/>
          <p:nvPr/>
        </p:nvSpPr>
        <p:spPr>
          <a:xfrm>
            <a:off x="5137859" y="2744545"/>
            <a:ext cx="4006049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ARREPENDIMENTO E FÉ</a:t>
            </a:r>
          </a:p>
        </p:txBody>
      </p:sp>
      <p:sp>
        <p:nvSpPr>
          <p:cNvPr id="18" name="Rounded Rectangle 50"/>
          <p:cNvSpPr/>
          <p:nvPr/>
        </p:nvSpPr>
        <p:spPr>
          <a:xfrm>
            <a:off x="5137951" y="1339091"/>
            <a:ext cx="4006049" cy="1196752"/>
          </a:xfrm>
          <a:prstGeom prst="roundRect">
            <a:avLst>
              <a:gd name="adj" fmla="val 3877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25400" dist="38100" dir="4200000" sx="98000" sy="98000" algn="t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dirty="0">
                <a:solidFill>
                  <a:schemeClr val="tx1"/>
                </a:solidFill>
                <a:latin typeface="Arial Black" pitchFamily="34" charset="0"/>
              </a:rPr>
              <a:t>EXPERIÊNCIA DA SALVAÇÃO</a:t>
            </a:r>
          </a:p>
        </p:txBody>
      </p:sp>
      <p:sp>
        <p:nvSpPr>
          <p:cNvPr id="19" name="Seta para baixo 18"/>
          <p:cNvSpPr/>
          <p:nvPr/>
        </p:nvSpPr>
        <p:spPr>
          <a:xfrm rot="10800000">
            <a:off x="8532440" y="4997120"/>
            <a:ext cx="611468" cy="80814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 para baixo 19"/>
          <p:cNvSpPr/>
          <p:nvPr/>
        </p:nvSpPr>
        <p:spPr>
          <a:xfrm rot="10800000">
            <a:off x="8502107" y="3537225"/>
            <a:ext cx="611468" cy="80814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 para baixo 20"/>
          <p:cNvSpPr/>
          <p:nvPr/>
        </p:nvSpPr>
        <p:spPr>
          <a:xfrm rot="10800000">
            <a:off x="8502107" y="1989433"/>
            <a:ext cx="611468" cy="80814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09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9" grpId="0" animBg="1"/>
      <p:bldP spid="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2"/>
            <a:ext cx="9144000" cy="6862492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31" y="1289864"/>
            <a:ext cx="3528392" cy="1143000"/>
          </a:xfrm>
        </p:spPr>
        <p:txBody>
          <a:bodyPr>
            <a:noAutofit/>
          </a:bodyPr>
          <a:lstStyle/>
          <a:p>
            <a:r>
              <a:rPr lang="pt-BR" sz="3600" b="1" i="1" u="sng" dirty="0"/>
              <a:t>A SÚPLICA POR</a:t>
            </a:r>
            <a:br>
              <a:rPr lang="pt-BR" sz="3600" b="1" i="1" u="sng" dirty="0"/>
            </a:br>
            <a:r>
              <a:rPr lang="pt-BR" sz="3600" b="1" i="1" u="sng" dirty="0"/>
              <a:t>SALVAÇÃO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407602" y="1476643"/>
            <a:ext cx="936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ym typeface="Wingdings" pitchFamily="2" charset="2"/>
              </a:rPr>
              <a:t></a:t>
            </a:r>
            <a:endParaRPr lang="pt-BR" sz="44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4198044" y="1076534"/>
            <a:ext cx="4945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É precedida por consciência de culpa e convicção de pecado</a:t>
            </a:r>
          </a:p>
          <a:p>
            <a:r>
              <a:rPr lang="pt-BR" sz="2400" b="1" dirty="0"/>
              <a:t>(pág. 26 – 27, Livro Evangelização Fundamentos Bíblicos, Russel </a:t>
            </a:r>
            <a:r>
              <a:rPr lang="pt-BR" sz="2400" b="1" dirty="0" err="1"/>
              <a:t>Sheed</a:t>
            </a:r>
            <a:r>
              <a:rPr lang="pt-BR" sz="2400" b="1" dirty="0"/>
              <a:t> 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0"/>
          <a:stretch/>
        </p:blipFill>
        <p:spPr>
          <a:xfrm>
            <a:off x="0" y="3645024"/>
            <a:ext cx="9144000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05665"/>
      </p:ext>
    </p:extLst>
  </p:cSld>
  <p:clrMapOvr>
    <a:masterClrMapping/>
  </p:clrMapOvr>
</p:sld>
</file>

<file path=ppt/theme/theme1.xml><?xml version="1.0" encoding="utf-8"?>
<a:theme xmlns:a="http://schemas.openxmlformats.org/drawingml/2006/main" name="slidehunter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15824</TotalTime>
  <Words>2372</Words>
  <Application>Microsoft Office PowerPoint</Application>
  <PresentationFormat>Apresentação na tela (4:3)</PresentationFormat>
  <Paragraphs>228</Paragraphs>
  <Slides>30</Slides>
  <Notes>29</Notes>
  <HiddenSlides>0</HiddenSlides>
  <MMClips>3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Impact</vt:lpstr>
      <vt:lpstr>Wingdings</vt:lpstr>
      <vt:lpstr>slidehunter.com</vt:lpstr>
      <vt:lpstr>Tema do Office</vt:lpstr>
      <vt:lpstr>Apresentação do PowerPoint</vt:lpstr>
      <vt:lpstr>ALVOS DESTE TREINAENTO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SÚPLICA POR SALVAÇÃO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Mind Map PowerPoint Template</dc:title>
  <dc:creator>Tiago</dc:creator>
  <cp:lastModifiedBy>Tiago Cavalcanti Alves</cp:lastModifiedBy>
  <cp:revision>649</cp:revision>
  <dcterms:created xsi:type="dcterms:W3CDTF">2018-07-18T15:04:07Z</dcterms:created>
  <dcterms:modified xsi:type="dcterms:W3CDTF">2024-04-17T02:19:16Z</dcterms:modified>
</cp:coreProperties>
</file>